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5" r:id="rId10"/>
    <p:sldId id="264" r:id="rId11"/>
    <p:sldId id="263" r:id="rId12"/>
    <p:sldId id="267" r:id="rId13"/>
    <p:sldId id="271" r:id="rId14"/>
    <p:sldId id="270" r:id="rId15"/>
    <p:sldId id="269" r:id="rId16"/>
    <p:sldId id="272" r:id="rId17"/>
    <p:sldId id="273" r:id="rId18"/>
    <p:sldId id="274" r:id="rId19"/>
    <p:sldId id="276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7EB5-EC56-4CFA-94F0-5DEA17E75F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1ADDD3-6562-4975-9DA1-AC02542C68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B28465-4FB8-40B0-9D65-AC8E9B874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FCB36B-A798-4ACE-B090-BB3EAD0E6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DE184B-6567-46F4-9095-580A7CC04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165750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D35E5-BF7E-44CC-89E2-1CA298593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1D922-59B2-4AFA-83A3-088B7E4684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49BBAF-9221-4936-9782-73B9571C6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D99F60-F05E-4E26-9DA7-A03CF782F9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690FB-4303-4667-9C70-A04A18C7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78919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1E8B76-0937-4359-ADCB-DDCCDD3D79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C5925D-208B-44FA-A10D-16D4710D7C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F002FC-C116-4ECB-B9A5-6E620456E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2B130-185F-405C-8913-3618C65ED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059C8-8818-465B-B734-10F8C31E6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90130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415B7-22A5-4B25-8BBD-A2DF1E22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4E68E-03ED-4320-B8E3-266E676FA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6AA8B-2493-4237-A3AE-F837EAB42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06B06-638C-4B3A-81E8-50BF02881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9374-819C-4071-8024-FE17053B7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94869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E5A29-6B1D-4E11-8EF5-9F7E421EB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E7FEB-CB68-4C55-98DD-6683FCF21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842D88-4304-4C6E-9252-207167EA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7C6CE4-310E-4D88-93BA-B8368DD49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F3BB2-5954-4D11-9794-149E1F7E7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35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E9A83-8E52-4628-A842-856A28EFD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C3F53A-1EBE-4966-BF78-F1DF4178E4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67EC4A-2729-41C2-A297-8E00AB327C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055436-853F-4307-9FFA-6CA471BBF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26F32A-31E8-49FF-9A68-C96F0772F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810D9C-F94B-4E6C-BE86-9EFB9A9AA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777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E4729-9892-4223-82AD-DEDC7A1FB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4702AD-73B3-4A53-A57A-F275A48C7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A65B74-8BEB-4105-BE20-4F5738AAE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947EC1-1622-4309-979E-C138573FC2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0B98B8-9B9A-4BE8-85C7-4BC2190FC6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3AF99BA-37E5-4532-B492-BDEB1D1BD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0F4291-E4D5-4AB7-A6AD-7CA3C534E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F59408-0099-4405-A1C4-7BCA8A153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014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D6AFE-A259-4CBC-83F3-AA6D1B637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2720A1-5F43-40FD-A0A5-18B0F6D26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20B91E-D803-4ACC-A566-F09B409A2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B31227-6DC7-4048-9E77-B4553DD24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4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2BF691-D6D0-4FD3-B17A-B081BDBD2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6896AA-691E-4AFA-845C-BC586E144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20F97E-6363-4E39-AEC3-4DEA7B831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4284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6B027-668D-4AD6-8E2E-3D33376B9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69518-3D47-465E-B35A-3F0F00D87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BFD16A-6AFA-4E2C-B60E-258322FEA3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231AC-F2E9-49EE-8873-4C61BE0C4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4FFF9-32CD-4EF0-8B40-A720E9820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D8470B-24EA-4E07-AC8D-CBB3AB071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246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28919-004D-4DE4-A4C2-1D29BB67D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790198-ED86-46EB-A498-67ADF81484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D5293D-DB50-4E5A-A590-97BA4590E4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54B7E-5639-4409-97D9-5D2D763AD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7D6CBA-DDE5-405E-8876-D00A66157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909071-CCE1-4137-8EAC-987C0CE2E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432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B946B0-116A-4895-B0DB-BF08BCE14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06A0A4-664D-4A32-9AA3-73E9F5BA7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B44D5-211C-4A01-B470-620E6C42B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E16E12-0745-40CE-9A0F-1B4001F311CE}" type="datetimeFigureOut">
              <a:rPr lang="en-IN" smtClean="0"/>
              <a:t>13-05-2021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C8840-7676-431F-871C-0911C7AEEE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14EC74-6340-4C02-8173-5050B263FB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75C81-8F1A-428A-A35D-C5BFEBC7C9B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7058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7CFC1-A180-46DB-AE61-837BF130E48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Respiration in Plants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F95F91-B413-48D1-8302-8FCAADD3EC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  <a:p>
            <a:r>
              <a:rPr lang="en-IN" dirty="0"/>
              <a:t>By </a:t>
            </a:r>
            <a:r>
              <a:rPr lang="en-IN" dirty="0" err="1"/>
              <a:t>Dr.</a:t>
            </a:r>
            <a:r>
              <a:rPr lang="en-IN" dirty="0"/>
              <a:t> Rakhi Bhattacharyya</a:t>
            </a:r>
          </a:p>
          <a:p>
            <a:r>
              <a:rPr lang="en-IN" dirty="0"/>
              <a:t>Dept. of Botany</a:t>
            </a:r>
          </a:p>
        </p:txBody>
      </p:sp>
    </p:spTree>
    <p:extLst>
      <p:ext uri="{BB962C8B-B14F-4D97-AF65-F5344CB8AC3E}">
        <p14:creationId xmlns:p14="http://schemas.microsoft.com/office/powerpoint/2010/main" val="14517807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50CE3-8F24-4616-AA86-D5FF6D3F1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ED559-420E-483E-AB4E-D3F3B1CEC4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9218" name="Picture 2" descr="Glycolysis – (Embden,Mayerhof and Paranas&#10;pathway , common respiratory pathway,&#10;cytoplasmic respiration)&#10;• In this there i...">
            <a:extLst>
              <a:ext uri="{FF2B5EF4-FFF2-40B4-BE49-F238E27FC236}">
                <a16:creationId xmlns:a16="http://schemas.microsoft.com/office/drawing/2014/main" id="{8FA91B26-38B0-4312-85D2-ED08C6E8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072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0726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1889E-DF7B-4F1C-8D61-39C993A7A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FA1E6-7A12-42C5-AFE2-0AAB58FAE2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5FA8A44F-F1D4-4FEA-AA2E-6B1423C10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0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3421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6CD13-B51E-4325-A156-93FBDE2FE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DB240-C57D-4D3A-83E2-ED79FBB6B1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1266" name="Picture 2" descr="Formation o Acetyl coA&#10;The 2 carbon compound Acetyl coA is connecting link between&#10;EMP and Krebs cycle&#10; ">
            <a:extLst>
              <a:ext uri="{FF2B5EF4-FFF2-40B4-BE49-F238E27FC236}">
                <a16:creationId xmlns:a16="http://schemas.microsoft.com/office/drawing/2014/main" id="{75501415-FC69-4700-AFBB-85A85AE045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80" y="0"/>
            <a:ext cx="1211072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618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46654-0377-40C6-926A-40EC5B4B6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25C0B157-2059-41C1-90BC-F835CCC44E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1072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857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52F73-30E4-4C4E-954E-55ACC79A02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C58F4-84DA-4F01-98E0-4D2A9FD31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3314" name="Picture 2" descr="Electron transport system&#10;• It is third step of respiration.&#10;• It takes place in inner mitochondrial&#10;membrane (cristae).&#10; ">
            <a:extLst>
              <a:ext uri="{FF2B5EF4-FFF2-40B4-BE49-F238E27FC236}">
                <a16:creationId xmlns:a16="http://schemas.microsoft.com/office/drawing/2014/main" id="{2D50200B-0417-42FD-B069-9B65EA6BA6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760" y="203200"/>
            <a:ext cx="12080240" cy="653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6953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0B36D-CF5C-49B1-B0A9-78E27A38E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09826D-9FD1-4520-8136-59E5E3E1F8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4338" name="Picture 2" descr="•NADH and FADH2 formed during glycolysis and&#10;Kreb’s cycle are oxidized to NAD and FAD.&#10;• During this oxidation process, el...">
            <a:extLst>
              <a:ext uri="{FF2B5EF4-FFF2-40B4-BE49-F238E27FC236}">
                <a16:creationId xmlns:a16="http://schemas.microsoft.com/office/drawing/2014/main" id="{6376B1B2-5A62-43F8-B280-D4861B87B3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280"/>
            <a:ext cx="11958320" cy="6776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54331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A4539-02FC-4CB0-9493-B8E566A5A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B908B-498A-4961-B16B-32378770B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5362" name="Picture 2" descr="Significance of respiration&#10;•It releases energy which is consumed in various&#10;metabolic processes essential for plant life....">
            <a:extLst>
              <a:ext uri="{FF2B5EF4-FFF2-40B4-BE49-F238E27FC236}">
                <a16:creationId xmlns:a16="http://schemas.microsoft.com/office/drawing/2014/main" id="{EAA9AC6B-EB1C-479D-BDD3-F38DD33E05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1600"/>
            <a:ext cx="12192000" cy="656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7959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A9659-1BCC-406F-BF85-C261B4B5E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21A6A-00D5-4E94-92FF-9EE0147D1D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6386" name="Picture 2" descr="Cyanide resistant respiration&#10;• In higher plants,the activities of cytochrome oxidase&#10;are inhibited in presence of cyanide...">
            <a:extLst>
              <a:ext uri="{FF2B5EF4-FFF2-40B4-BE49-F238E27FC236}">
                <a16:creationId xmlns:a16="http://schemas.microsoft.com/office/drawing/2014/main" id="{96DFF7EE-2DB5-4B53-88E2-03954F6DD6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48267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7298D-08DC-4ACC-ACF2-41673DBB4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D0997-3BE4-4697-9FF8-914F30814D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7410" name="Picture 2" descr="• It is also necessary for perioxide-catalysed&#10;reactions necessary for ethylene biosynthesis.&#10;Thus cyanide resistant respi...">
            <a:extLst>
              <a:ext uri="{FF2B5EF4-FFF2-40B4-BE49-F238E27FC236}">
                <a16:creationId xmlns:a16="http://schemas.microsoft.com/office/drawing/2014/main" id="{96A1C55E-936B-4FFA-859D-D0D3B8758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2241"/>
            <a:ext cx="12192000" cy="6350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97036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AA85-5E73-46A4-8155-7EEB84D111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F3F68A-43C0-47BD-8829-4AA297F1C6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8434" name="Picture 2" descr=" respiration in plants">
            <a:extLst>
              <a:ext uri="{FF2B5EF4-FFF2-40B4-BE49-F238E27FC236}">
                <a16:creationId xmlns:a16="http://schemas.microsoft.com/office/drawing/2014/main" id="{D0978570-E769-4026-8971-06A544415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68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9330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PIRATION&#10;•This is a process in which complex organic&#10;substances like carbohydrates, proteins,fats&#10;are broken down to re...">
            <a:extLst>
              <a:ext uri="{FF2B5EF4-FFF2-40B4-BE49-F238E27FC236}">
                <a16:creationId xmlns:a16="http://schemas.microsoft.com/office/drawing/2014/main" id="{957BE5A8-5E0A-4500-A66F-0D4E392EB4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39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24595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47881-A47D-4183-8009-5E152DB3F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0960"/>
            <a:ext cx="10515600" cy="1605280"/>
          </a:xfrm>
        </p:spPr>
        <p:txBody>
          <a:bodyPr/>
          <a:lstStyle/>
          <a:p>
            <a:pPr algn="ctr"/>
            <a:r>
              <a:rPr lang="en-IN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953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522D6-F1EC-4124-A8DB-96B513FF6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91659F-8771-4E00-BC4E-885FF4A972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 descr="Types of respiration&#10;1] Anaerobic respiration&#10;2] Aerobic respiration&#10;• Carbohydrates are firstly hydrolysed by the&#10;appropr...">
            <a:extLst>
              <a:ext uri="{FF2B5EF4-FFF2-40B4-BE49-F238E27FC236}">
                <a16:creationId xmlns:a16="http://schemas.microsoft.com/office/drawing/2014/main" id="{50EA34C2-A636-4EB3-B2C0-FD6C59CB2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0177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3086B-1EF0-475B-92C7-4EE784AB0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E2C46A-27C3-472E-98FB-2DDD88EDD0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074" name="Picture 2" descr="• Oxygen is used for the process.&#10;• Takes place in the cells of all the&#10;higher plants and animals&#10;• Glucose is completely ...">
            <a:extLst>
              <a:ext uri="{FF2B5EF4-FFF2-40B4-BE49-F238E27FC236}">
                <a16:creationId xmlns:a16="http://schemas.microsoft.com/office/drawing/2014/main" id="{07CF7EA6-71E5-4109-A36B-9BA5AABBE9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87200" cy="6929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2180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523BA-E714-4B62-B22F-1F285844D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89A25-E513-46EC-9475-7B75312631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098" name="Picture 2" descr="Anaerobic respiration&#10;Anaerobic respiration is one in which glucose is&#10;partially oxidised without using oxygen to yield la...">
            <a:extLst>
              <a:ext uri="{FF2B5EF4-FFF2-40B4-BE49-F238E27FC236}">
                <a16:creationId xmlns:a16="http://schemas.microsoft.com/office/drawing/2014/main" id="{1F0B3040-F5F2-46D1-A961-9EA3F4A17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120"/>
            <a:ext cx="12192000" cy="6664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97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565-AD2B-43DA-91EF-8220B9A7C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12FB47-4959-4441-8A42-D07747035F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558B1C24-74B4-4419-8D1D-7D7232DFB3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360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6567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41F35-96E1-4B7E-9FAF-4B1972C51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F9257-B1BF-44FF-8D66-BA5A480ED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6146" name="Picture 2" descr="Aerobic respiration&#10;• Stored food gets completely oxidised to CO2&#10;and water with release of some energy.&#10;• C6H12O6 + 6O2 6...">
            <a:extLst>
              <a:ext uri="{FF2B5EF4-FFF2-40B4-BE49-F238E27FC236}">
                <a16:creationId xmlns:a16="http://schemas.microsoft.com/office/drawing/2014/main" id="{3B6DF30A-955B-4CD9-AD87-7FC33535ED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05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6278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19C5A-61C6-4F48-8F0E-EB0D15B63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7F3F2-E3BB-4EF6-AAF9-1085B2A082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7170" name="Picture 2" descr="Respiratory quotient&#10;Formulae- vol. of CO2 evolved&#10;vol. of O2 absorbed&#10;R.Q. of some organic compounds –&#10;Carbohydrates- 1 C...">
            <a:extLst>
              <a:ext uri="{FF2B5EF4-FFF2-40B4-BE49-F238E27FC236}">
                <a16:creationId xmlns:a16="http://schemas.microsoft.com/office/drawing/2014/main" id="{C2816ED1-1627-4249-B155-991E804DC2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68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713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98264-ECE9-4DFC-A799-EE0D74C67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012548-4D61-4701-9AA1-4266C3485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8194" name="Picture 2" descr="Aerobic respiration has 3 steps –&#10;• Glycolysis&#10;• Krebs cycle&#10;• Electron transport system&#10; ">
            <a:extLst>
              <a:ext uri="{FF2B5EF4-FFF2-40B4-BE49-F238E27FC236}">
                <a16:creationId xmlns:a16="http://schemas.microsoft.com/office/drawing/2014/main" id="{E6F3F076-EEFD-45E7-AECA-EA82ED9D55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059920" cy="67259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228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15</Words>
  <Application>Microsoft Office PowerPoint</Application>
  <PresentationFormat>Widescreen</PresentationFormat>
  <Paragraphs>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Office Theme</vt:lpstr>
      <vt:lpstr>Respiration in Plants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Rakhi Bhattacharyya</dc:creator>
  <cp:lastModifiedBy>Rakhi Bhattacharyya</cp:lastModifiedBy>
  <cp:revision>4</cp:revision>
  <dcterms:created xsi:type="dcterms:W3CDTF">2021-05-13T13:52:44Z</dcterms:created>
  <dcterms:modified xsi:type="dcterms:W3CDTF">2021-05-13T14:12:25Z</dcterms:modified>
</cp:coreProperties>
</file>