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media/image6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33" autoAdjust="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britannica.com/science/wave-fron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0"/>
            <a:ext cx="8915399" cy="2262781"/>
          </a:xfrm>
        </p:spPr>
        <p:txBody>
          <a:bodyPr>
            <a:normAutofit/>
          </a:bodyPr>
          <a:lstStyle/>
          <a:p>
            <a:r>
              <a:rPr lang="en-GB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WAVE OPTICS</a:t>
            </a:r>
            <a:endParaRPr lang="en-GB" sz="8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9113" y="4815479"/>
            <a:ext cx="9971087" cy="1126283"/>
          </a:xfrm>
        </p:spPr>
        <p:txBody>
          <a:bodyPr>
            <a:noAutofit/>
          </a:bodyPr>
          <a:lstStyle/>
          <a:p>
            <a:r>
              <a:rPr lang="en-GB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 1: Electromagnetic nature of light</a:t>
            </a:r>
            <a:endParaRPr lang="en-GB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14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538" y="0"/>
            <a:ext cx="6213061" cy="914401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PROPERTIES OF LIGHT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33669" y="516835"/>
                <a:ext cx="5844209" cy="6162262"/>
              </a:xfrm>
            </p:spPr>
            <p:txBody>
              <a:bodyPr>
                <a:noAutofit/>
              </a:bodyPr>
              <a:lstStyle/>
              <a:p>
                <a:pPr>
                  <a:buFont typeface="Wingdings" panose="05000000000000000000" pitchFamily="2" charset="2"/>
                  <a:buChar char="§"/>
                </a:pPr>
                <a:r>
                  <a:rPr lang="en-GB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Light are energy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en-GB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It travel in the speed of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3×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GB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m/sec 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en-GB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It has dual nature of both wave and particles.</a:t>
                </a:r>
              </a:p>
              <a:p>
                <a:pPr marL="0" indent="0">
                  <a:buNone/>
                </a:pPr>
                <a:r>
                  <a:rPr lang="en-GB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As wave-</a:t>
                </a:r>
              </a:p>
              <a:p>
                <a:pPr marL="0" indent="0">
                  <a:buNone/>
                </a:pPr>
                <a:r>
                  <a:rPr lang="en-GB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It propagate itself through a disturbance of electric and magnetic field being perpendicular to each other.</a:t>
                </a:r>
              </a:p>
              <a:p>
                <a:pPr marL="0" indent="0">
                  <a:buNone/>
                </a:pPr>
                <a:endParaRPr lang="en-GB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GB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It can interfere with other wave to cancel or amplify the amplitude.</a:t>
                </a:r>
              </a:p>
              <a:p>
                <a:pPr marL="0" indent="0">
                  <a:buNone/>
                </a:pPr>
                <a:endParaRPr lang="en-GB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GB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Colour of the light depend on the wavelength of it. </a:t>
                </a:r>
              </a:p>
              <a:p>
                <a:pPr marL="0" indent="0">
                  <a:buNone/>
                </a:pPr>
                <a:endParaRPr lang="en-GB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GB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Diffraction and interference are the resultant of its wave nature.</a:t>
                </a:r>
                <a:endParaRPr lang="en-GB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33669" y="516835"/>
                <a:ext cx="5844209" cy="6162262"/>
              </a:xfrm>
              <a:blipFill rotWithShape="0">
                <a:blip r:embed="rId2"/>
                <a:stretch>
                  <a:fillRect l="-1670" t="-791" r="-522" b="-253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2" descr="The Nature of Ligh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172" y="1429479"/>
            <a:ext cx="4943061" cy="507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52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863" y="0"/>
            <a:ext cx="5905500" cy="67586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6969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As particle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4600" y="1752600"/>
            <a:ext cx="7505700" cy="4158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 has quantized particle called photon which travel through the space.</a:t>
            </a:r>
          </a:p>
          <a:p>
            <a:pPr marL="0" indent="0">
              <a:buNone/>
            </a:pPr>
            <a:endParaRPr lang="en-GB" sz="240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Photon has specific or quantized energy thus light is also quantized.</a:t>
            </a:r>
          </a:p>
          <a:p>
            <a:pPr marL="0" indent="0">
              <a:buNone/>
            </a:pPr>
            <a:endParaRPr lang="en-GB" sz="240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Photoelectric effect, scattering are some consequence of its particle nature.</a:t>
            </a:r>
            <a:endParaRPr lang="en-GB" sz="240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95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316" y="2804662"/>
            <a:ext cx="3950665" cy="35833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43" y="2804662"/>
            <a:ext cx="7631732" cy="35833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783" y="225287"/>
            <a:ext cx="9781829" cy="738463"/>
          </a:xfrm>
        </p:spPr>
        <p:txBody>
          <a:bodyPr/>
          <a:lstStyle/>
          <a:p>
            <a:r>
              <a:rPr lang="en-GB" dirty="0" smtClean="0"/>
              <a:t>Electromagnetic nature of the light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625" y="1060175"/>
            <a:ext cx="10735987" cy="2252868"/>
          </a:xfrm>
        </p:spPr>
        <p:txBody>
          <a:bodyPr/>
          <a:lstStyle/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Electromagnetic radiation consist of electric and magnetic field mutually perpendicular to the direction of it propagation.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Maxwell equation beautifully prove the manifestation of electromagnetic nature of light.</a:t>
            </a:r>
          </a:p>
        </p:txBody>
      </p:sp>
    </p:spTree>
    <p:extLst>
      <p:ext uri="{BB962C8B-B14F-4D97-AF65-F5344CB8AC3E}">
        <p14:creationId xmlns:p14="http://schemas.microsoft.com/office/powerpoint/2010/main" val="94470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843" y="2890125"/>
            <a:ext cx="6546574" cy="36824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WAVEFRONT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285461"/>
            <a:ext cx="10749238" cy="46257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GB" sz="2400" dirty="0" smtClean="0"/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:-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wavefront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the locus of the all the points having same phase at a given instant. </a:t>
            </a:r>
          </a:p>
          <a:p>
            <a:pPr marL="0" indent="0"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waves propagating in 1D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wavefront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point, 2D it is curve and in 3D it is surface.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6335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5078" y="624111"/>
            <a:ext cx="4837044" cy="767368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GB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wavefronts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22" y="2503496"/>
            <a:ext cx="4940401" cy="3274452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435" y="2372139"/>
            <a:ext cx="6269760" cy="340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9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It’s properties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853" y="2080591"/>
            <a:ext cx="6546574" cy="3830631"/>
          </a:xfrm>
        </p:spPr>
        <p:txBody>
          <a:bodyPr>
            <a:noAutofit/>
          </a:bodyPr>
          <a:lstStyle/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a EM wave,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wavefront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always perpendicular to the ray which denotes the direction of the propagation.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every point the plane containing electric and magnetic field vector for an EM wave, is tangential to the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wavefront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Wavefront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not a stationary object. It propagates along the direction of propagation of the wave with a velocity same as that of the wave.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485" y="2415208"/>
            <a:ext cx="3966127" cy="198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6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119270"/>
            <a:ext cx="10285412" cy="967408"/>
          </a:xfrm>
        </p:spPr>
        <p:txBody>
          <a:bodyPr/>
          <a:lstStyle/>
          <a:p>
            <a:r>
              <a:rPr lang="en-GB" dirty="0" smtClean="0"/>
              <a:t>Huygens principle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358" y="1338469"/>
            <a:ext cx="6838120" cy="5274365"/>
          </a:xfrm>
        </p:spPr>
        <p:txBody>
          <a:bodyPr/>
          <a:lstStyle/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Huygens’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  stated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all points of a 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wave front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light in a vacuum or transparent medium may be regarded as new sources of wavelets that expand in every direction at a rate depending on their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velocities</a:t>
            </a:r>
          </a:p>
          <a:p>
            <a:pPr marL="0" indent="0"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or</a:t>
            </a:r>
          </a:p>
          <a:p>
            <a:pPr marL="0" indent="0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point on a wave-front may be considered a source of secondary spherical wavelets which spread out in the forward direction at the speed of light. The new wave-front is the tangential surface to all of these secondary wavelets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478" y="1488826"/>
            <a:ext cx="3843131" cy="4275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46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423</TotalTime>
  <Words>221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Cambria Math</vt:lpstr>
      <vt:lpstr>Century Gothic</vt:lpstr>
      <vt:lpstr>Times New Roman</vt:lpstr>
      <vt:lpstr>Wingdings</vt:lpstr>
      <vt:lpstr>Wingdings 3</vt:lpstr>
      <vt:lpstr>Wisp</vt:lpstr>
      <vt:lpstr>WAVE OPTICS</vt:lpstr>
      <vt:lpstr>PROPERTIES OF LIGHT</vt:lpstr>
      <vt:lpstr>As particle</vt:lpstr>
      <vt:lpstr>Electromagnetic nature of the light</vt:lpstr>
      <vt:lpstr>WAVEFRONT</vt:lpstr>
      <vt:lpstr>Different wavefronts </vt:lpstr>
      <vt:lpstr>It’s properties</vt:lpstr>
      <vt:lpstr>Huygens principle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WAVE OPTICS</dc:title>
  <dc:creator>SiD</dc:creator>
  <cp:lastModifiedBy>SiD</cp:lastModifiedBy>
  <cp:revision>19</cp:revision>
  <dcterms:created xsi:type="dcterms:W3CDTF">2021-05-05T15:01:56Z</dcterms:created>
  <dcterms:modified xsi:type="dcterms:W3CDTF">2021-05-18T06:08:14Z</dcterms:modified>
</cp:coreProperties>
</file>