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9" r:id="rId4"/>
    <p:sldId id="258" r:id="rId5"/>
    <p:sldId id="260" r:id="rId6"/>
    <p:sldId id="264" r:id="rId7"/>
    <p:sldId id="263" r:id="rId8"/>
    <p:sldId id="262" r:id="rId9"/>
    <p:sldId id="261" r:id="rId10"/>
    <p:sldId id="265" r:id="rId11"/>
    <p:sldId id="267" r:id="rId12"/>
    <p:sldId id="266" r:id="rId13"/>
    <p:sldId id="268" r:id="rId14"/>
    <p:sldId id="269" r:id="rId15"/>
    <p:sldId id="270" r:id="rId16"/>
    <p:sldId id="271" r:id="rId17"/>
    <p:sldId id="272" r:id="rId18"/>
    <p:sldId id="273" r:id="rId19"/>
    <p:sldId id="274" r:id="rId2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3" d="100"/>
          <a:sy n="63" d="100"/>
        </p:scale>
        <p:origin x="780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CB522E-D349-4E60-AA13-57A116824B8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A7ED14E-5B7D-4996-B979-6845918648A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BE01709-2334-4222-99DD-4627181F77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848589-B048-4276-A412-1185C39C0B37}" type="datetimeFigureOut">
              <a:rPr lang="en-IN" smtClean="0"/>
              <a:t>17-05-2021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596E5E5-42F6-4B3B-90E0-4168679146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A39D2FA-F2AB-42FB-896F-E5121E29BD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70081E-6202-4268-B1BD-625759C6363C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6623765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D26E1A-846F-4D68-A890-17A9199992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46C9FCF-FE64-42D8-97CF-642412EF67E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73CC251-E3E9-4615-82A8-AFC0F1D29D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848589-B048-4276-A412-1185C39C0B37}" type="datetimeFigureOut">
              <a:rPr lang="en-IN" smtClean="0"/>
              <a:t>17-05-2021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7124550-43CE-4E4F-A318-1DE5BE4A64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097B5E8-4D62-46B9-ACC4-8395046AC3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70081E-6202-4268-B1BD-625759C6363C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613701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C69526A-D31C-4154-AE30-82877A8B47D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39CB649-9DA4-454C-B17B-B231F0BF02B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8CB21A5-3B92-4C04-A803-54AB06093D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848589-B048-4276-A412-1185C39C0B37}" type="datetimeFigureOut">
              <a:rPr lang="en-IN" smtClean="0"/>
              <a:t>17-05-2021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328D4BD-658E-4F2C-90C4-77A973637F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77EBB1D-9E4D-4458-A01E-E34FC9254F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70081E-6202-4268-B1BD-625759C6363C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5449321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D963F2-FAF3-4F43-8489-6AA5C18A11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902817B-3656-4BEA-BE67-C16248991F5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E6E2AF8-51FC-42CE-89D5-31412A4129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848589-B048-4276-A412-1185C39C0B37}" type="datetimeFigureOut">
              <a:rPr lang="en-IN" smtClean="0"/>
              <a:t>17-05-2021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3EBAE77-5AF1-47F1-9BC0-D74DD32920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F52EA38-A8DF-4F34-9BC8-9703781709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70081E-6202-4268-B1BD-625759C6363C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7252639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B8F234-9027-47D3-9952-E261DAA7EC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FCD2F89-8F6C-44F8-9FD8-27732D4D4CE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BCB200A-9E0E-4209-81B2-A12518E9E7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848589-B048-4276-A412-1185C39C0B37}" type="datetimeFigureOut">
              <a:rPr lang="en-IN" smtClean="0"/>
              <a:t>17-05-2021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C41B870-5A14-41BC-A9D1-D219E88AD2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FF89959-4B72-420E-90B2-36276ED992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70081E-6202-4268-B1BD-625759C6363C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635841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B7B337-60FD-4616-AC33-93EFC35D4E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417EA84-207D-4F58-9F0F-DFF4767B20C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A0ADB55-B907-4F94-B610-74990710AC5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1B4499D-CD68-4C54-AEF9-AB64E60166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848589-B048-4276-A412-1185C39C0B37}" type="datetimeFigureOut">
              <a:rPr lang="en-IN" smtClean="0"/>
              <a:t>17-05-2021</a:t>
            </a:fld>
            <a:endParaRPr lang="en-I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B4F25DC-739F-42C4-9BEF-46FC138A9F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B00316D-5CE9-4524-8C22-079252F585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70081E-6202-4268-B1BD-625759C6363C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0810785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0F2366-AAF6-4F87-B371-055FA081FD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346251D-4339-45D9-B7BE-4748A57C1BF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0751797-3715-44BB-BAE0-39DEAE8A3E5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BDA14CB-FA8B-499C-B89C-649AFD7F066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2C6B351-4313-49D3-AC27-FCBAA0FC894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D702957-815C-4A39-A832-E51048C0C3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848589-B048-4276-A412-1185C39C0B37}" type="datetimeFigureOut">
              <a:rPr lang="en-IN" smtClean="0"/>
              <a:t>17-05-2021</a:t>
            </a:fld>
            <a:endParaRPr lang="en-IN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727D085-8A26-4FB6-9C4C-E94B1E08A9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13EE39E-8162-4EAC-939E-C2C783A7C8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70081E-6202-4268-B1BD-625759C6363C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3050604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6B9C88-CFCF-4B7B-AB1A-BB9D36D718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2D636DA-EB75-4CEA-94D1-00466434F4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848589-B048-4276-A412-1185C39C0B37}" type="datetimeFigureOut">
              <a:rPr lang="en-IN" smtClean="0"/>
              <a:t>17-05-2021</a:t>
            </a:fld>
            <a:endParaRPr lang="en-IN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28ADF79-1B58-4AAE-B64F-A48C2734A1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2D8D9B6-69DE-4851-A630-11F6342179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70081E-6202-4268-B1BD-625759C6363C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4967202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CBF37DA-A322-49D9-AD48-568895750D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848589-B048-4276-A412-1185C39C0B37}" type="datetimeFigureOut">
              <a:rPr lang="en-IN" smtClean="0"/>
              <a:t>17-05-2021</a:t>
            </a:fld>
            <a:endParaRPr lang="en-IN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581AA0F-42D3-43CC-8A5A-F2F54CCBFB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5EA50F6-8955-4C6B-AE4C-E8D63A099C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70081E-6202-4268-B1BD-625759C6363C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438342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2B65BE-5D5C-438A-BA54-1467F12750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A9EEBB9-BDBF-4825-B718-16EE4FF1503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4ABCA0F-262F-4A24-8067-9816AEF766A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7E2F881-BBBB-4D94-BE61-B0C76C2081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848589-B048-4276-A412-1185C39C0B37}" type="datetimeFigureOut">
              <a:rPr lang="en-IN" smtClean="0"/>
              <a:t>17-05-2021</a:t>
            </a:fld>
            <a:endParaRPr lang="en-I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4923B0D-27EA-4561-828E-39BF4DD84F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52B08A9-2F16-498C-BC72-5EABBBCF32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70081E-6202-4268-B1BD-625759C6363C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1220787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68552E-767E-4320-956D-39CEEB8D46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ECAEBC1-5E13-4EC4-A775-90EB4509044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I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41B5FA7-0B05-40F0-B878-3E610740D46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03A636E-7B7F-457C-A4AE-D68B13F36E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848589-B048-4276-A412-1185C39C0B37}" type="datetimeFigureOut">
              <a:rPr lang="en-IN" smtClean="0"/>
              <a:t>17-05-2021</a:t>
            </a:fld>
            <a:endParaRPr lang="en-I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21E9B43-5A6B-4225-9C22-449C54FD90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FE8E8A4-161F-475E-B64E-7A90308BA4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70081E-6202-4268-B1BD-625759C6363C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1088853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83B7CB9-A646-45F9-9E35-55809ACD51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60FF6E4-FCAC-4F05-B83D-3530757C91B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382CF51-8A6E-473C-B58E-E95E7D8935E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9848589-B048-4276-A412-1185C39C0B37}" type="datetimeFigureOut">
              <a:rPr lang="en-IN" smtClean="0"/>
              <a:t>17-05-2021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BB1AF10-67EE-40B0-819A-FDEC55B85F4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B30A293-5628-43F3-A584-71F7EA6398E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470081E-6202-4268-B1BD-625759C6363C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5152690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56BDB8-FB28-4056-9D9E-9B78C2D90C4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IN" dirty="0">
                <a:solidFill>
                  <a:schemeClr val="accent1"/>
                </a:solidFill>
                <a:latin typeface="Arial Rounded MT Bold" panose="020F0704030504030204" pitchFamily="34" charset="0"/>
              </a:rPr>
              <a:t>General Characteristics of Fungi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C1BE3EB-EA21-4792-91F2-827B21CD6184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IN" dirty="0"/>
          </a:p>
          <a:p>
            <a:r>
              <a:rPr lang="en-IN" dirty="0">
                <a:latin typeface="Arial Rounded MT Bold" panose="020F0704030504030204" pitchFamily="34" charset="0"/>
              </a:rPr>
              <a:t>By </a:t>
            </a:r>
          </a:p>
          <a:p>
            <a:r>
              <a:rPr lang="en-IN" dirty="0" err="1">
                <a:latin typeface="Arial Rounded MT Bold" panose="020F0704030504030204" pitchFamily="34" charset="0"/>
              </a:rPr>
              <a:t>Dr.</a:t>
            </a:r>
            <a:r>
              <a:rPr lang="en-IN" dirty="0">
                <a:latin typeface="Arial Rounded MT Bold" panose="020F0704030504030204" pitchFamily="34" charset="0"/>
              </a:rPr>
              <a:t> Rakhi Bhattacharyya</a:t>
            </a:r>
          </a:p>
        </p:txBody>
      </p:sp>
    </p:spTree>
    <p:extLst>
      <p:ext uri="{BB962C8B-B14F-4D97-AF65-F5344CB8AC3E}">
        <p14:creationId xmlns:p14="http://schemas.microsoft.com/office/powerpoint/2010/main" val="23405955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20" name="Picture 4" descr="Fungi and Humans&#10;► Many people have allergies triggered by mold&#10;► Fungal skin infections – skin, nails and hair&#10; Athlete’...">
            <a:extLst>
              <a:ext uri="{FF2B5EF4-FFF2-40B4-BE49-F238E27FC236}">
                <a16:creationId xmlns:a16="http://schemas.microsoft.com/office/drawing/2014/main" id="{2F7463B6-2064-4DFE-AE00-1AD0627E0C5A}"/>
              </a:ext>
            </a:extLst>
          </p:cNvPr>
          <p:cNvPicPr>
            <a:picLocks noGrp="1" noChangeAspect="1" noChangeArrowheads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052" y="0"/>
            <a:ext cx="6076948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18" name="Picture 2" descr="Mycorrhizae&#10;&#10;“Fungus roots”&#10;&#10;Mutualism between:&#10;-Fungus (nutrient &amp; water&#10;uptake for plant)&#10;-Plant (carbohydrate for&#10;fun...">
            <a:extLst>
              <a:ext uri="{FF2B5EF4-FFF2-40B4-BE49-F238E27FC236}">
                <a16:creationId xmlns:a16="http://schemas.microsoft.com/office/drawing/2014/main" id="{B115CD9A-C2A6-4E05-A04B-6A4195C3B88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607695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0555548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4C3E9B-B011-4B6A-9459-D78613BB5F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5FF7ECA-D6B9-457E-87E7-BE9AC1B9670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10242" name="Picture 2" descr="Fungi in Industry&#10;► Fungi produce many products used in the medical&#10;field such as penicillin, cephalosporin antibotics,&#10;co...">
            <a:extLst>
              <a:ext uri="{FF2B5EF4-FFF2-40B4-BE49-F238E27FC236}">
                <a16:creationId xmlns:a16="http://schemas.microsoft.com/office/drawing/2014/main" id="{BBA27A0C-5CD4-40B5-8CB7-C9440FFD3B9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6776897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281885-C136-412A-984C-CF99932DE9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11266" name="Picture 2" descr="Fungi in the Food Industry&#10;Mushrooms are widely&#10;consumed by humans&#10; ">
            <a:extLst>
              <a:ext uri="{FF2B5EF4-FFF2-40B4-BE49-F238E27FC236}">
                <a16:creationId xmlns:a16="http://schemas.microsoft.com/office/drawing/2014/main" id="{DE28ED83-4239-4EF0-8527-30E9CAA37915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7879621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9B3B43-4056-4080-B073-59256DC7C9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7ED43BD-4D7E-4358-9685-D069BC10787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12290" name="Picture 2" descr="Fungi">
            <a:extLst>
              <a:ext uri="{FF2B5EF4-FFF2-40B4-BE49-F238E27FC236}">
                <a16:creationId xmlns:a16="http://schemas.microsoft.com/office/drawing/2014/main" id="{27B026CB-8754-4B75-A105-063D584E51F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9498453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12751F-6E18-484B-A512-B76BD765FD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BD3C0B5-C84D-42AE-8060-DE4FC0C3868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13314" name="Picture 2" descr="Fungi">
            <a:extLst>
              <a:ext uri="{FF2B5EF4-FFF2-40B4-BE49-F238E27FC236}">
                <a16:creationId xmlns:a16="http://schemas.microsoft.com/office/drawing/2014/main" id="{CFB80738-63F2-469F-96D1-450EAE20483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9797277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A495CA-7275-4099-A169-19E799D689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74C2DE5-182D-46B3-963C-EC4BC6177AA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14338" name="Picture 2" descr="Fungi">
            <a:extLst>
              <a:ext uri="{FF2B5EF4-FFF2-40B4-BE49-F238E27FC236}">
                <a16:creationId xmlns:a16="http://schemas.microsoft.com/office/drawing/2014/main" id="{5E023078-19C2-46FB-8CDD-F6B709B0BDC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4966674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5BC9D0-5592-48E1-9B6D-1FD23FD396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F317090-9D9E-42EA-8DFE-D6FAB34B0FA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15362" name="Picture 2" descr="Fungi">
            <a:extLst>
              <a:ext uri="{FF2B5EF4-FFF2-40B4-BE49-F238E27FC236}">
                <a16:creationId xmlns:a16="http://schemas.microsoft.com/office/drawing/2014/main" id="{215C213A-90AD-4D42-BD96-18DD0844D18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4840982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B65D89-BB8D-4C83-95E8-B6CA7C6033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 dirty="0"/>
          </a:p>
        </p:txBody>
      </p:sp>
      <p:pic>
        <p:nvPicPr>
          <p:cNvPr id="16386" name="Picture 2" descr="Fungi">
            <a:extLst>
              <a:ext uri="{FF2B5EF4-FFF2-40B4-BE49-F238E27FC236}">
                <a16:creationId xmlns:a16="http://schemas.microsoft.com/office/drawing/2014/main" id="{8722B6B9-C631-443C-8D10-EECB170A0908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2915613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26DBE9-9843-41C3-81B5-F86560496B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62BB3C2-1DFB-4A90-ADE7-0430613E939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17410" name="Picture 2" descr="Fungi">
            <a:extLst>
              <a:ext uri="{FF2B5EF4-FFF2-40B4-BE49-F238E27FC236}">
                <a16:creationId xmlns:a16="http://schemas.microsoft.com/office/drawing/2014/main" id="{E35DB726-2F84-4C36-B892-01144AE6BFD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8204817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349DD37-E78F-4BE1-BE16-880D07D548F0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0" y="1825625"/>
            <a:ext cx="10515600" cy="435133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en-IN" sz="6000" dirty="0">
              <a:solidFill>
                <a:schemeClr val="accent1"/>
              </a:solidFill>
            </a:endParaRPr>
          </a:p>
          <a:p>
            <a:pPr marL="0" indent="0" algn="ctr">
              <a:buNone/>
            </a:pPr>
            <a:r>
              <a:rPr lang="en-IN" sz="6000" dirty="0">
                <a:solidFill>
                  <a:schemeClr val="accent1"/>
                </a:solidFill>
              </a:rPr>
              <a:t>Thank You</a:t>
            </a:r>
          </a:p>
        </p:txBody>
      </p:sp>
    </p:spTree>
    <p:extLst>
      <p:ext uri="{BB962C8B-B14F-4D97-AF65-F5344CB8AC3E}">
        <p14:creationId xmlns:p14="http://schemas.microsoft.com/office/powerpoint/2010/main" val="27769097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EB5C03-E187-4DFD-966E-86648F2E98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415333B-F866-4200-B7AF-5B475E442EC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1026" name="Picture 2" descr="Characteristics of Fungi&#10;► Eukaryotic&#10;► Nonphotosynthetic ( heterotrophic)&#10;► Most are multicellular&#10;► Microscopic (yeasts)...">
            <a:extLst>
              <a:ext uri="{FF2B5EF4-FFF2-40B4-BE49-F238E27FC236}">
                <a16:creationId xmlns:a16="http://schemas.microsoft.com/office/drawing/2014/main" id="{30EB7CCD-DD77-41F4-B33A-4744B962603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12192000" cy="61769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2012865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Structure of Fungi&#10;► Filaments of fungi are&#10;called hyphae&#10;► The cell walls contain&#10;chitin&#10;► The MYCELIUM is a&#10;mat of hypha...">
            <a:extLst>
              <a:ext uri="{FF2B5EF4-FFF2-40B4-BE49-F238E27FC236}">
                <a16:creationId xmlns:a16="http://schemas.microsoft.com/office/drawing/2014/main" id="{E3FE5E1A-0278-425C-B742-FF1F10A352F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50800"/>
            <a:ext cx="12192000" cy="69087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8666454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371C55-74A4-4FDC-B9FD-9B958E5CBF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3599070-99F5-49A6-B542-E9E35BC8566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3074" name="Picture 2" descr="Multicellular fungi&#10;-mushroom&#10; ">
            <a:extLst>
              <a:ext uri="{FF2B5EF4-FFF2-40B4-BE49-F238E27FC236}">
                <a16:creationId xmlns:a16="http://schemas.microsoft.com/office/drawing/2014/main" id="{8AC44182-31C2-4994-B9D7-F93542B0BBA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0051378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ED2F27-7A8A-402C-9D91-D95C7769ED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2AD10D4-5193-4EDF-A46F-847C82BB729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4098" name="Picture 2" descr="Unicellular fungi-yeastUnicellular fungi-yeast&#10; ">
            <a:extLst>
              <a:ext uri="{FF2B5EF4-FFF2-40B4-BE49-F238E27FC236}">
                <a16:creationId xmlns:a16="http://schemas.microsoft.com/office/drawing/2014/main" id="{DAE97610-2C56-463F-B0CE-0EDAD8479C4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6271788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C3AD5A-7AF8-4BBC-A7B8-4F87F25A44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455DA86-A24A-40DF-B16D-7CA606CFC88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5122" name="Picture 2" descr="Feeding&#10;&#10;Heterotrophy - 'other food'&#10;&#10;Saprophytes or saprobes - feed on dead&#10;tissues or organic waste (decomposers)&#10;&#10;Sy...">
            <a:extLst>
              <a:ext uri="{FF2B5EF4-FFF2-40B4-BE49-F238E27FC236}">
                <a16:creationId xmlns:a16="http://schemas.microsoft.com/office/drawing/2014/main" id="{3471ACD1-51B3-434C-9769-38B13BF10F3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6033636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BF0C93-A200-40BD-BD33-67D416DED0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B05D357-F44A-4540-B7F8-FE9DF2BFFB2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6146" name="Picture 2" descr="Reproduction&#10;► Most fungi reproduce both sexually and asexually&#10;Asexual reproduction – production of various types of&#10;spor...">
            <a:extLst>
              <a:ext uri="{FF2B5EF4-FFF2-40B4-BE49-F238E27FC236}">
                <a16:creationId xmlns:a16="http://schemas.microsoft.com/office/drawing/2014/main" id="{FA227EF0-B980-4534-BD3A-A8AD012DA1B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5938455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C85D41-6E97-451D-93AC-B70515F84B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B7B0683-11BF-4705-8144-1F3E9EC1A08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7170" name="Picture 2" descr="Reproduction&#10;► Most fungi reproduce both sexually and asexually&#10;Asexual reproduction – production of various types of&#10;spor...">
            <a:extLst>
              <a:ext uri="{FF2B5EF4-FFF2-40B4-BE49-F238E27FC236}">
                <a16:creationId xmlns:a16="http://schemas.microsoft.com/office/drawing/2014/main" id="{A8E0FC42-D2EC-48D7-8955-8BFA6C6DDB3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8175983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DAAA5E-3493-41B6-80D2-A6249945AA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0E30F4B-E84F-47A1-84B0-BECE60AF22E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8194" name="Picture 2" descr="&#10;Fragmentation – hyphae dry out and shatter&#10;releasing individual cells that act like spores&#10;(athlete’s foot)&#10;&#10;Budding – ...">
            <a:extLst>
              <a:ext uri="{FF2B5EF4-FFF2-40B4-BE49-F238E27FC236}">
                <a16:creationId xmlns:a16="http://schemas.microsoft.com/office/drawing/2014/main" id="{6FA97A4D-E716-40FB-9AE7-58AD364C695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7178700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20</TotalTime>
  <Words>11</Words>
  <Application>Microsoft Office PowerPoint</Application>
  <PresentationFormat>Widescreen</PresentationFormat>
  <Paragraphs>6</Paragraphs>
  <Slides>19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4" baseType="lpstr">
      <vt:lpstr>Arial</vt:lpstr>
      <vt:lpstr>Arial Rounded MT Bold</vt:lpstr>
      <vt:lpstr>Calibri</vt:lpstr>
      <vt:lpstr>Calibri Light</vt:lpstr>
      <vt:lpstr>Office Theme</vt:lpstr>
      <vt:lpstr>General Characteristics of Fungi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Rakhi Bhattacharyya</dc:creator>
  <cp:lastModifiedBy>Rakhi Bhattacharyya</cp:lastModifiedBy>
  <cp:revision>3</cp:revision>
  <dcterms:created xsi:type="dcterms:W3CDTF">2021-05-17T14:06:43Z</dcterms:created>
  <dcterms:modified xsi:type="dcterms:W3CDTF">2021-05-17T14:27:36Z</dcterms:modified>
</cp:coreProperties>
</file>