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0105F-7EB6-41FB-980A-2CC67E21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B43978-7E0C-4BDC-9450-736E5A93A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E2A59-20DC-4480-AA84-B3C446E16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317F4-8911-447A-9A97-15772E88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EC5B6-B3D9-44A1-BE23-1E95B35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718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1B9BE-BBDC-451A-AB49-6C810C08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17B5D-58BF-44C4-8A12-67DAB01B9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D3A21-FE75-4B03-AACC-6667AE82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7739-1AED-4AC7-AE22-D54BABE7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84549-B9F8-45C1-97C1-5379F28B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216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DE13BA-FB8F-453B-AE5D-2030AAC15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FF17A-961F-4C67-964E-FBAB881C6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6A44B-42FD-46E8-92BA-E219A5050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EDD86-3142-48CC-9752-8A307A34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9CEBD-DD28-4775-B704-B59E5F9B2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430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B3666-6E26-4647-A05E-2001BFC43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8A6D0-1BA4-428F-9D92-0A3807C5F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5528B-E36D-431D-911F-D1DCAF9A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28C09-E069-4930-A9D8-81FE98D15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31EE5-09E1-476E-998C-E48C25B21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754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549E1-7378-4B03-9516-57DCB2E8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C32C1-2EEF-4BE4-BA4B-4246D28B2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3B9ED-E310-43EC-867F-2F6BE3D5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1C067-BE77-4ADD-8B64-33225E30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81B18-AF41-4EA2-8B0E-C6C9F7BB4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95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11968-8789-4F3C-A20E-AFB7477A9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8DA19-C199-42A1-8FF3-28F959C9F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A6E6D-5314-4A6C-9929-FF6FAC773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A0F6C-E956-440C-B797-10E11435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E7F9C-F499-4298-AF5D-8BE2BBCF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98299-78FB-497D-A7B2-ADA976655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19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ABE5B-238B-413D-89E6-6FD943FC6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2DE92-9D69-431F-B338-BD64A15C2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01F7A-A89F-4CB0-8DE0-4345D307D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5FE87-795C-4832-A262-EDFFA2C827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E2122C-73EE-4098-A839-F7E28A1B5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41576-F333-4E46-AA9F-B824FF50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B7D20-4A9A-4B89-B5AE-9F95105A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74B50-E805-417E-95B4-BD6B3607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48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71F4-2AC1-4619-B487-2AEF1A641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743ECD-DB1F-4A26-9034-A7D70D069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BAFDAD-2745-41DA-BCF4-812E0707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E427A8-C451-46CC-B4D6-44A8612B7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95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9D54C-3FE0-45E8-BD22-5BECAF23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9D36B7-F4DE-4707-876F-FD19B43E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B1E43-BBEB-48FB-B94B-4E54D225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701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33A2-D355-48C5-AC22-B397FCF7F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DE0AE-1F17-4684-8D7D-0DDEAA102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B53F6-F4ED-42ED-9E04-7B150D665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12D70-D9DB-4656-9E5A-B160E744B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94AED-430A-4149-8F91-A33AEE14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A1126-9A7A-4446-AA06-B70D84AA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988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65F47-46DE-4D48-8960-8AC2067AA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A30B1-20DD-49C9-9392-421822C1A6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35F2C-714D-4A2B-9FF8-B05AA99CB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54076-5739-45A2-A167-18FFFAE5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42FAC-59D2-4497-B346-A7A3C2B1E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594AD-C0A9-4423-87A1-927262D15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045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98D08D-BA63-4602-AF25-90449C19E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CC648-5035-4335-8A59-42835E98D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45B61-27FE-493B-B76B-1A2CA0986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B4978-F1AD-4331-B1A4-6628A04A8B03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A8572-DF46-4057-AD39-38DE5463C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A4F4-9641-48D4-B82D-45CD8F50D6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58BA-BB89-447E-99F3-994E2309DB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801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CD4D0-6C91-45DE-9C66-37D47BA06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801"/>
            <a:ext cx="9144000" cy="1422399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Images of TCA cycle</a:t>
            </a:r>
            <a:br>
              <a:rPr lang="en-US" dirty="0"/>
            </a:br>
            <a:endParaRPr lang="en-IN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D030931-752F-490A-BCC0-717074ED3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772" y="1565564"/>
            <a:ext cx="4762500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765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Images of TCA cycle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of TCA cycle</dc:title>
  <dc:creator>Mriganka</dc:creator>
  <cp:lastModifiedBy>Mriganka</cp:lastModifiedBy>
  <cp:revision>2</cp:revision>
  <dcterms:created xsi:type="dcterms:W3CDTF">2021-05-18T12:45:07Z</dcterms:created>
  <dcterms:modified xsi:type="dcterms:W3CDTF">2021-05-18T12:48:47Z</dcterms:modified>
</cp:coreProperties>
</file>