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ECC4A-4266-4FCF-8DE0-59BD9E0B8F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F5ED6-758A-4F9C-8BAD-79BEA23768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DD94A-6E67-483D-8C9E-66662B10D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707-A8F5-4731-A91C-478A15FD9DCD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8B7F9-F62D-4949-91A3-20BE77002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CEC6B-DB02-41CF-A94C-BBB647F63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B154-6F54-42BF-B3AE-078E7AB4E9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3100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BAD79-3545-410F-BE08-105B19B1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EBC1BA-6CA5-4B0D-A368-8A80FDA9C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43BFD-54E1-46C1-9E55-10D64D5A5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707-A8F5-4731-A91C-478A15FD9DCD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677423-67CF-4A17-A3F4-EA5CD5F68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3CA119-2258-44AB-B1D1-C7575A961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B154-6F54-42BF-B3AE-078E7AB4E9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485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FF9E85-DAA2-411F-A383-A6F69402A0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D572-CF1D-4589-B0B0-88727EB18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7CAD9-6FC8-4D1F-8744-F5959EC32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707-A8F5-4731-A91C-478A15FD9DCD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E6E2D5-49BA-45CD-8293-F9BE268AE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1A852-BB37-434D-937E-CCA5E1B6D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B154-6F54-42BF-B3AE-078E7AB4E9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68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2BAFC-889C-420D-B712-0B1E86964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926E2-0ADB-4CE6-9E7E-5846830696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D6303-DAAE-409A-8134-16BBAEA2D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707-A8F5-4731-A91C-478A15FD9DCD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30101-9CEF-46A9-8288-2473AC21A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7B958-B0A8-4AFF-BCF1-02C8265D8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B154-6F54-42BF-B3AE-078E7AB4E9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1418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828C6-5B3C-45B0-845B-E1AB164B7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937AA-C0BA-46C3-8958-AFED18707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FFDCD-026A-4257-AA1E-8BC14A11C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707-A8F5-4731-A91C-478A15FD9DCD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500EF-4EFE-4342-85C0-898B1C4F8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29600-22E6-438C-A69D-47DCB4AE8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B154-6F54-42BF-B3AE-078E7AB4E9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293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959D0-450E-4FE2-8B3B-4C8C8D0EA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A11E5-99BB-4A93-AF36-F64A7F643F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010046-31E4-4C68-B842-6BA4B39DF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C7B0D3-56EE-4982-A278-9276076D6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707-A8F5-4731-A91C-478A15FD9DCD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AF9F7-0CD3-4190-8EF1-F648A9786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2AB60B-8EB7-43AF-9463-DD8E0A62A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B154-6F54-42BF-B3AE-078E7AB4E9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1500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59842-4328-4911-B828-84F0723BD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AB9EA-C520-4825-B540-4DCE43BA2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E22292-BEE9-4A4B-B25D-8BF8AC4ACE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BAC655-3F71-4EF3-BA6B-D9003D8875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214E88-D6DD-4153-9387-22275FFF31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D223CA-82F0-4BF8-ABF7-9773A5DED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707-A8F5-4731-A91C-478A15FD9DCD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852BA5-DB5B-4ECC-98CE-D01D2E4DD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1A9311-7576-422D-8CF1-518CAC456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B154-6F54-42BF-B3AE-078E7AB4E9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467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59DA9-89EC-4628-9A9C-C49413377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3C0D18-0038-474B-8DEE-D2404B495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707-A8F5-4731-A91C-478A15FD9DCD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04433D-4D34-49D2-97F0-08F8FD124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EF3E3B-2A08-4B2B-82B0-142956507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B154-6F54-42BF-B3AE-078E7AB4E9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715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28D8C3-DF5B-455C-A1E3-3FDD1F190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707-A8F5-4731-A91C-478A15FD9DCD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09F6AE-C3D7-42BE-BE67-E4C4BC2D3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8B207A-B2FA-43EA-813F-B67B171C3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B154-6F54-42BF-B3AE-078E7AB4E9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1852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8C490-ABC4-4879-92B2-4B2D95AD3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CD01B-BDA5-4BA4-A265-1686A31E1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CF0846-605F-4661-BF8D-ACEAF4FE41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639712-8625-457F-84C6-D5159604F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707-A8F5-4731-A91C-478A15FD9DCD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AF153C-F048-4564-B0D3-B7C3CA1B7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FAE2FD-05D5-481A-AC5C-826FFAE44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B154-6F54-42BF-B3AE-078E7AB4E9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715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4173F-EF50-40E8-B020-BA69E8FBA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7D015C-3B7E-4A5F-A771-27DCF99C52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26A652-56B5-4670-88AF-66E9EFB67B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346BCB-CFE4-4058-B432-B3022AF17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707-A8F5-4731-A91C-478A15FD9DCD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158B48-B3AA-4121-82AC-F38C6BB09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2C3312-A3E5-4D49-A467-C11D8B11A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0DB154-6F54-42BF-B3AE-078E7AB4E9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2861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E56A21-56C9-45BB-A1B3-003FDAF54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36C4A-BBD2-4536-954C-2104657158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AE9BF-03DD-4CA1-BD5A-4DA6323920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AC707-A8F5-4731-A91C-478A15FD9DCD}" type="datetimeFigureOut">
              <a:rPr lang="en-IN" smtClean="0"/>
              <a:t>18-05-2021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04F23-E1E8-465F-A526-4CE2F84772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9F677D-D682-4FD8-9281-ECA0C68B3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DB154-6F54-42BF-B3AE-078E7AB4E95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588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6C2C6-CC3C-4C6C-A35A-5D3B062F2D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solidFill>
                  <a:srgbClr val="C00000"/>
                </a:solidFill>
                <a:latin typeface="Arial Rounded MT Bold" panose="020F0704030504030204" pitchFamily="34" charset="0"/>
              </a:rPr>
              <a:t>Phases of Plant Growth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F7335C-7905-4121-9508-CDA7A74BED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>
              <a:latin typeface="Arial Rounded MT Bold" panose="020F0704030504030204" pitchFamily="34" charset="0"/>
            </a:endParaRPr>
          </a:p>
          <a:p>
            <a:r>
              <a:rPr lang="en-IN" dirty="0">
                <a:latin typeface="Arial Rounded MT Bold" panose="020F0704030504030204" pitchFamily="34" charset="0"/>
              </a:rPr>
              <a:t>By </a:t>
            </a:r>
          </a:p>
          <a:p>
            <a:r>
              <a:rPr lang="en-IN" dirty="0" err="1">
                <a:latin typeface="Arial Rounded MT Bold" panose="020F0704030504030204" pitchFamily="34" charset="0"/>
              </a:rPr>
              <a:t>Dr.</a:t>
            </a:r>
            <a:r>
              <a:rPr lang="en-IN" dirty="0">
                <a:latin typeface="Arial Rounded MT Bold" panose="020F0704030504030204" pitchFamily="34" charset="0"/>
              </a:rPr>
              <a:t> Rakhi Bhattacharyya</a:t>
            </a:r>
          </a:p>
        </p:txBody>
      </p:sp>
    </p:spTree>
    <p:extLst>
      <p:ext uri="{BB962C8B-B14F-4D97-AF65-F5344CB8AC3E}">
        <p14:creationId xmlns:p14="http://schemas.microsoft.com/office/powerpoint/2010/main" val="2657070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542C6-8AE0-4B20-9B53-D6814BF4A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 descr="Growth&#10;Growth is regarded as one of the most fundamental&#10;and conspicuous characteristics of a living being.&#10;Generally, gro...">
            <a:extLst>
              <a:ext uri="{FF2B5EF4-FFF2-40B4-BE49-F238E27FC236}">
                <a16:creationId xmlns:a16="http://schemas.microsoft.com/office/drawing/2014/main" id="{1D73BE65-CAB8-48F3-92A4-5F1B7F89461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991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769BA-DF18-437D-8E32-61D628361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63B144-B9BE-4139-9A38-5FEF65C04D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 descr="Types of Growth-&#10;Classified by Developmental Stages&#10;Primary growth:&#10;Apical meristems extend&#10;roots and shoots by giving&#10;ris...">
            <a:extLst>
              <a:ext uri="{FF2B5EF4-FFF2-40B4-BE49-F238E27FC236}">
                <a16:creationId xmlns:a16="http://schemas.microsoft.com/office/drawing/2014/main" id="{5AFDE5FF-625F-47FD-B0E9-E1B3C52735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60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5261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E84A0-B66F-4F34-B9BB-BEC799DC5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268F2-0543-43DA-AB9F-007CA3F939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074" name="Picture 2" descr="MEASUREMENT OF GROWTH&#10;It can be measured in terms of:&#10; Increase in length or growth – in case of&#10;stem and root.&#10; Increas...">
            <a:extLst>
              <a:ext uri="{FF2B5EF4-FFF2-40B4-BE49-F238E27FC236}">
                <a16:creationId xmlns:a16="http://schemas.microsoft.com/office/drawing/2014/main" id="{BD9A7E3C-2AB0-4E91-8D40-218D96F0C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1253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383B3-816A-439F-A0A3-4DDA328DE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B753A-2706-4DC0-AA26-D4CE7EB7AC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098" name="Picture 2" descr="Vegetative Phase&#10; • From seed germination through growth of the&#10; primary supportive structure&#10; • Three important proces...">
            <a:extLst>
              <a:ext uri="{FF2B5EF4-FFF2-40B4-BE49-F238E27FC236}">
                <a16:creationId xmlns:a16="http://schemas.microsoft.com/office/drawing/2014/main" id="{E2E6B607-DECF-432F-9BE9-581E90CB45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772"/>
            <a:ext cx="12192000" cy="6836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8740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9</Words>
  <Application>Microsoft Office PowerPoint</Application>
  <PresentationFormat>Widescreen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Rounded MT Bold</vt:lpstr>
      <vt:lpstr>Calibri</vt:lpstr>
      <vt:lpstr>Calibri Light</vt:lpstr>
      <vt:lpstr>Office Theme</vt:lpstr>
      <vt:lpstr>Phases of Plant Growth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Rakhi Bhattacharyya</dc:creator>
  <cp:lastModifiedBy>Rakhi Bhattacharyya</cp:lastModifiedBy>
  <cp:revision>5</cp:revision>
  <dcterms:created xsi:type="dcterms:W3CDTF">2021-05-18T13:59:05Z</dcterms:created>
  <dcterms:modified xsi:type="dcterms:W3CDTF">2021-05-18T14:40:52Z</dcterms:modified>
</cp:coreProperties>
</file>