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2" r:id="rId6"/>
    <p:sldId id="261" r:id="rId7"/>
    <p:sldId id="258" r:id="rId8"/>
    <p:sldId id="263" r:id="rId9"/>
    <p:sldId id="265" r:id="rId10"/>
    <p:sldId id="264" r:id="rId11"/>
    <p:sldId id="266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4C5D01-E95C-4133-A251-5F318959EB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A3BFAC-6835-4B14-BAE6-4E2FA997F6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3845FC-FF1C-438A-81D1-B96D475B5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B9B29-F0BA-410A-9B6A-9AC49293F2EA}" type="datetimeFigureOut">
              <a:rPr lang="en-IN" smtClean="0"/>
              <a:t>18-05-2021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9BBE12-C5B7-41B6-90E8-843C1016C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338986-F4AC-4E8D-9924-CF7BD7E29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BA22B-0F9F-4150-911C-DE18E17C30A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67548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12173-74D1-4A89-8B27-BE181BC60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B5A4C7-C569-4F7B-AAC4-3FDB29C538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8E0AC-5444-4713-90BB-BC002EF80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B9B29-F0BA-410A-9B6A-9AC49293F2EA}" type="datetimeFigureOut">
              <a:rPr lang="en-IN" smtClean="0"/>
              <a:t>18-05-2021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AC52AA-5968-4F7E-9F2D-9C50E73D7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442CFD-F568-4C7C-8F2D-8DCBA7A50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BA22B-0F9F-4150-911C-DE18E17C30A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96594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BE1AF95-0A03-4081-BB40-C06BC8BE9B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13F57A-38A2-4A2D-B636-61D4ABD887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2DDFAD-273D-4BAA-B27D-50E215033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B9B29-F0BA-410A-9B6A-9AC49293F2EA}" type="datetimeFigureOut">
              <a:rPr lang="en-IN" smtClean="0"/>
              <a:t>18-05-2021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70D798-9D31-4D18-9780-32E74AA67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388D82-3091-41C6-B81A-28766E003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BA22B-0F9F-4150-911C-DE18E17C30A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78402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A6545C-AFF5-4CED-8A4E-3B93A8E1B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B33C84-50E9-4E69-BBE2-E24D7218EB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971E4B-EFD1-481B-A235-A691CE624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B9B29-F0BA-410A-9B6A-9AC49293F2EA}" type="datetimeFigureOut">
              <a:rPr lang="en-IN" smtClean="0"/>
              <a:t>18-05-2021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E3821E-CC09-4DEC-B7EB-985F812C2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FC5421-D10D-4B69-91EE-F588ACFF5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BA22B-0F9F-4150-911C-DE18E17C30A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67693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168E9-15F8-4191-AADB-541EFA67F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42FF13-267C-423D-A3C8-5EC4B13DAB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2BC5E6-021E-4050-802E-F1DA6B213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B9B29-F0BA-410A-9B6A-9AC49293F2EA}" type="datetimeFigureOut">
              <a:rPr lang="en-IN" smtClean="0"/>
              <a:t>18-05-2021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2E43C7-962F-4814-9BDB-D1538084B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3BDB07-183A-4A6E-8B75-2D35C8ED1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BA22B-0F9F-4150-911C-DE18E17C30A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0058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FA32D9-3E2A-4496-BCBA-12288B9F9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BF0AC-FDD1-4E49-88FF-F4FE05C6A6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05C3B0-ED9E-4940-B68B-D15442D53B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149350-3C2E-4B35-B248-DC0A65A0E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B9B29-F0BA-410A-9B6A-9AC49293F2EA}" type="datetimeFigureOut">
              <a:rPr lang="en-IN" smtClean="0"/>
              <a:t>18-05-2021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1B8AC0-152F-47F5-BFD6-0DB596768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36AC37-0CB6-43AA-9029-A8C4CA670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BA22B-0F9F-4150-911C-DE18E17C30A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76266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AF4AB5-5467-4A36-B04D-E47807956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4C2BE2-F240-43DD-BCF2-B2DE80565F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5E5D0A-1558-4F9C-B356-2D5E6D8932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C02F7A-3913-4FF3-835C-4AAAA8FD3B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105861-21EE-45F5-A9D1-D8FC9CD25D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02C722-2B88-475E-9C60-EC016AAB6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B9B29-F0BA-410A-9B6A-9AC49293F2EA}" type="datetimeFigureOut">
              <a:rPr lang="en-IN" smtClean="0"/>
              <a:t>18-05-2021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7BE398-5CE0-44B7-BD43-A329E6D45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CD81B3-79DB-41E6-8189-C8072C8C6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BA22B-0F9F-4150-911C-DE18E17C30A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0436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B3F522-80D7-43B1-8A02-376F845EE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536A1F-B090-4B6B-95E1-81F2E58C9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B9B29-F0BA-410A-9B6A-9AC49293F2EA}" type="datetimeFigureOut">
              <a:rPr lang="en-IN" smtClean="0"/>
              <a:t>18-05-2021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E6C18F-14BC-431A-A61A-C857B26F0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16EC5A-910F-4426-B77F-9528E295F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BA22B-0F9F-4150-911C-DE18E17C30A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35309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F5C0E89-5F32-4F60-93EC-7C2014768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B9B29-F0BA-410A-9B6A-9AC49293F2EA}" type="datetimeFigureOut">
              <a:rPr lang="en-IN" smtClean="0"/>
              <a:t>18-05-2021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C801CF-36BB-40F3-B791-851DE1ED2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D07D9E-F7BF-4688-84A8-B614D61B8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BA22B-0F9F-4150-911C-DE18E17C30A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25831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D2339-2161-427D-94A3-8A440E722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FD873F-F4ED-4C07-80F4-5D4E85DC1E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0CFB99-2A11-47BE-94EE-2FC0E3CD90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A49F2A-5B5C-49A7-A15F-C2BECB2AE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B9B29-F0BA-410A-9B6A-9AC49293F2EA}" type="datetimeFigureOut">
              <a:rPr lang="en-IN" smtClean="0"/>
              <a:t>18-05-2021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B562A1-B813-4AF6-9F70-DDCAF2153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98BDA3-C45B-4144-B08B-2B4F3919E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BA22B-0F9F-4150-911C-DE18E17C30A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70794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5982C7-BE5C-4403-9D2B-F22E11614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9BABF1-16D6-4C37-8770-9808089306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D0B030-2EF3-4A64-9F1C-E7DEDFB6D9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B80A10-BAC5-44B7-A175-C839151D9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B9B29-F0BA-410A-9B6A-9AC49293F2EA}" type="datetimeFigureOut">
              <a:rPr lang="en-IN" smtClean="0"/>
              <a:t>18-05-2021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4153CF-AC91-4F65-85EA-8673D5D6A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758F32-586F-4886-AB4C-627C5EEA3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BA22B-0F9F-4150-911C-DE18E17C30A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08048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E1D8D1-E32D-4406-A408-12C26A228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014456-33AB-4ADA-83BC-40DADC4799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CE900E-EE1D-4603-9171-5864CAFAF5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B9B29-F0BA-410A-9B6A-9AC49293F2EA}" type="datetimeFigureOut">
              <a:rPr lang="en-IN" smtClean="0"/>
              <a:t>18-05-2021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4A9A95-FAF5-4B3B-9BE7-4C37122368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E0FA86-B08F-4DAE-85E4-48D5E95354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ABA22B-0F9F-4150-911C-DE18E17C30A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9849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D6BC3C-5B11-459A-9FF2-D34CC348444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Plant Hormones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DA8145-4BCC-45E0-9179-FA03B7A5DB0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 dirty="0"/>
          </a:p>
          <a:p>
            <a:r>
              <a:rPr lang="en-IN" dirty="0">
                <a:latin typeface="Arial Rounded MT Bold" panose="020F0704030504030204" pitchFamily="34" charset="0"/>
              </a:rPr>
              <a:t>By </a:t>
            </a:r>
          </a:p>
          <a:p>
            <a:r>
              <a:rPr lang="en-IN" dirty="0" err="1">
                <a:latin typeface="Arial Rounded MT Bold" panose="020F0704030504030204" pitchFamily="34" charset="0"/>
              </a:rPr>
              <a:t>Dr.</a:t>
            </a:r>
            <a:r>
              <a:rPr lang="en-IN" dirty="0">
                <a:latin typeface="Arial Rounded MT Bold" panose="020F0704030504030204" pitchFamily="34" charset="0"/>
              </a:rPr>
              <a:t> Rakhi Bhattacharyya</a:t>
            </a:r>
          </a:p>
        </p:txBody>
      </p:sp>
    </p:spTree>
    <p:extLst>
      <p:ext uri="{BB962C8B-B14F-4D97-AF65-F5344CB8AC3E}">
        <p14:creationId xmlns:p14="http://schemas.microsoft.com/office/powerpoint/2010/main" val="17435512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B14851-3BF6-454D-9CAE-AF1A21AB5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556F89-FE18-4E6B-A00D-A3581B72FA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9218" name="Picture 2" descr="Different Growth&#10;Response&#10;Tropisms&#10; ">
            <a:extLst>
              <a:ext uri="{FF2B5EF4-FFF2-40B4-BE49-F238E27FC236}">
                <a16:creationId xmlns:a16="http://schemas.microsoft.com/office/drawing/2014/main" id="{40F87661-3416-45A2-AF17-CB9BAF2665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0752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F7A49F-915D-485B-9371-FD0B2FE14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192281-D3C1-4BC5-B2CC-1C297EFA28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0242" name="Picture 2" descr="Phototropism&#10;•The kind of stimuli&#10;that plants grow&#10;toward or away&#10;from the light.&#10; ">
            <a:extLst>
              <a:ext uri="{FF2B5EF4-FFF2-40B4-BE49-F238E27FC236}">
                <a16:creationId xmlns:a16="http://schemas.microsoft.com/office/drawing/2014/main" id="{DB76040E-CEA1-4B7C-AE51-D43CA959C6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29120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A51FE-3958-4EE2-BE34-A60487900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812350-EE40-4342-859C-CC2A936B20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1266" name="Picture 2" descr="Geotropism or&#10;Gravitropism&#10;•Unequal growth&#10;response to gravity.&#10;•They grow down in the&#10;ground in the direction&#10;of the forc...">
            <a:extLst>
              <a:ext uri="{FF2B5EF4-FFF2-40B4-BE49-F238E27FC236}">
                <a16:creationId xmlns:a16="http://schemas.microsoft.com/office/drawing/2014/main" id="{2701D3B7-A96C-43AF-9D78-EC9AFD6E5A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5650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D16BC3-A428-47E3-B7FD-B254A9572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E664BF-1E84-492C-B0B0-DBBF5D7FAA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026" name="Picture 2" descr="Apical Meristem Young Leaves&#10;Growing Seed Developing Plants&#10; ">
            <a:extLst>
              <a:ext uri="{FF2B5EF4-FFF2-40B4-BE49-F238E27FC236}">
                <a16:creationId xmlns:a16="http://schemas.microsoft.com/office/drawing/2014/main" id="{94E2FFF6-E89D-4076-A9A6-FCDEC26F66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2559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32DAF2-EC39-4C24-AB3C-DFAEED092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4384B6-2D4E-440C-A1FA-807D40476F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2050" name="Picture 2" descr="Plant Branching Pattern&#10; ">
            <a:extLst>
              <a:ext uri="{FF2B5EF4-FFF2-40B4-BE49-F238E27FC236}">
                <a16:creationId xmlns:a16="http://schemas.microsoft.com/office/drawing/2014/main" id="{B0122196-2DF9-4516-9248-300661130F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3421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44CAF-87A0-45A5-920C-2E94369FF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202527-D269-4BB5-95A9-A4BAE14C3F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3074" name="Picture 2" descr="Auxin&#10;• Regulating cell elongation.&#10;• Affects apical dominance; the&#10;inhibition of lateral buds are&#10;meristem.&#10;• These hormo...">
            <a:extLst>
              <a:ext uri="{FF2B5EF4-FFF2-40B4-BE49-F238E27FC236}">
                <a16:creationId xmlns:a16="http://schemas.microsoft.com/office/drawing/2014/main" id="{8C96F2A6-309A-441D-9041-1FC9419B6C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87086"/>
            <a:ext cx="12192000" cy="6945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900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89729-E311-41C3-B8C8-173B4BDE2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55FAC7-6FBB-47B7-960B-7CCDEC166C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098" name="Picture 2" descr="Cytokinin&#10;• A class growth hormones important in&#10;regulation of nuclei aid and protein&#10;metabolism.&#10;• Antagonist to auxin&#10;• ...">
            <a:extLst>
              <a:ext uri="{FF2B5EF4-FFF2-40B4-BE49-F238E27FC236}">
                <a16:creationId xmlns:a16="http://schemas.microsoft.com/office/drawing/2014/main" id="{F3989486-6F76-43B4-9E23-69E76C6592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781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9567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AA4F4-A47E-4399-AE76-819C49ADE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E4AACB-0185-44DF-8C1A-E43A4624BF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5124" name="Picture 4" descr="Gibberellines&#10;• Are a group of plant hormone that, like,&#10;auxin promote plant growth.&#10;• Are effective in stimulating elongi...">
            <a:extLst>
              <a:ext uri="{FF2B5EF4-FFF2-40B4-BE49-F238E27FC236}">
                <a16:creationId xmlns:a16="http://schemas.microsoft.com/office/drawing/2014/main" id="{E4BB1838-5635-426D-B913-FC7E7EE401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66605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266894-E31E-4872-B773-B55462C24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596E99-1401-403F-BE80-9BDFD1C061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6146" name="Picture 2" descr="Ethylene Gas&#10;• A simple gas that is made in&#10;small quantities by many plant&#10;tissues.&#10;• It serves as a powerful natural&#10;regu...">
            <a:extLst>
              <a:ext uri="{FF2B5EF4-FFF2-40B4-BE49-F238E27FC236}">
                <a16:creationId xmlns:a16="http://schemas.microsoft.com/office/drawing/2014/main" id="{EE89AB43-3BD7-425D-9E3D-14A6709B6D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44" y="0"/>
            <a:ext cx="121158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69946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5DB273-4BBF-4A6E-802D-6E99B96E1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636C72-ECEC-4546-8934-C8DDACE3FB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7170" name="Picture 2">
            <a:extLst>
              <a:ext uri="{FF2B5EF4-FFF2-40B4-BE49-F238E27FC236}">
                <a16:creationId xmlns:a16="http://schemas.microsoft.com/office/drawing/2014/main" id="{43508B2F-171C-45AF-8069-119EDFDD9F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00147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C67D1E-0F46-4DFE-A34A-8E65B088EE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5789C-E9BB-4441-B007-843AC20B89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8194" name="Picture 2" descr="Germination is a process by&#10;which a plant grows from a seed.&#10; ">
            <a:extLst>
              <a:ext uri="{FF2B5EF4-FFF2-40B4-BE49-F238E27FC236}">
                <a16:creationId xmlns:a16="http://schemas.microsoft.com/office/drawing/2014/main" id="{FB503553-E76E-478B-A962-A82C1C967D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97658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7</Words>
  <Application>Microsoft Office PowerPoint</Application>
  <PresentationFormat>Widescreen</PresentationFormat>
  <Paragraphs>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Arial Rounded MT Bold</vt:lpstr>
      <vt:lpstr>Calibri</vt:lpstr>
      <vt:lpstr>Calibri Light</vt:lpstr>
      <vt:lpstr>Office Theme</vt:lpstr>
      <vt:lpstr>Plant Hormones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Rakhi Bhattacharyya</dc:creator>
  <cp:lastModifiedBy>Rakhi Bhattacharyya</cp:lastModifiedBy>
  <cp:revision>4</cp:revision>
  <dcterms:created xsi:type="dcterms:W3CDTF">2021-05-18T13:48:28Z</dcterms:created>
  <dcterms:modified xsi:type="dcterms:W3CDTF">2021-05-18T14:40:30Z</dcterms:modified>
</cp:coreProperties>
</file>