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333F7-4C7B-44A8-83D6-EB8FEC2F0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64839-2C9C-41E8-8F38-305184F56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BF5F5-7B72-4EFF-997F-515CAFAC1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318C5-CCFB-4C45-9DF1-5D2674AAD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21DDA-9D53-426C-B568-ED2132279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55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98F32-6FC6-4C46-8A75-5AA986C2C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46438-513F-4A7D-9C70-FAEACBC0D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FDF83-C3F4-42FC-A937-2113B900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664F6-CB47-4A7F-AD2D-6C5727BE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92C09-D2B2-420D-99F9-7519A445D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887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A1ACC-6CBE-4368-96C5-49CC0E8C1C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6813DE-338F-46BA-9783-416BE1E1B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D440D-ABD9-46FB-8E71-2E377B3D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827B-8F71-42AF-8FB2-F42172403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88901-96A1-4003-9E74-806B39B9F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270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B071-C1FA-4AC3-ADB1-20F4D58C2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283A1-CBCD-49A9-A4CD-20CB4FE01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BE5A3-43C1-4092-AB24-08F661771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D762E-2F7C-4FF2-8C26-DF245406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3C17E-0745-44E8-9E93-85A9D3A9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907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AC1A-7818-412A-A902-2D32ACFF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D42D7-9DD8-4549-B18E-BEA98838F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3B1E5-6BE0-470D-9FEF-DB1F4F5A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234CD-B95B-4210-9E28-CCC8932A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426F3-4201-44A3-8A90-1A6403A7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0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0AEA8-BC30-4062-81AF-2F2253CF8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0A320-F32D-46B8-BD55-30B1D70FD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DECBA-823A-4245-AE19-48FA7D071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718CF-F131-43E9-9C91-8352CA385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3E5E1-5869-4B9D-A80F-9D0B8A20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66215-3BE2-416C-AD7F-6826DC48F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29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D353-0B13-474C-89DC-D2E2508EC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CF0F9-9558-4587-8C16-DDA5A6B20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4449A-6D6B-4A5A-9B8D-E91CF9171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533033-7736-433C-8858-0A063DF9F0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E2BD7-137C-4DE0-A246-E9E98BCF7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2D243-F7AC-4C3D-AB32-BC8B12580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D8C798-9699-4B33-81EA-98A88147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C71B1A-11B4-4FA8-A07D-662DA670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35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B8DFA-0D37-4511-B517-E255BBE3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CD9865-D538-4310-AE1E-40B5CC6EC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80BB1-49C1-45FF-A4E0-9E64B7FD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690F8E-D11B-4705-968E-49466C6B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276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A3168E-8E6F-45B4-BAFE-32B01114C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A825C5-4C2F-4E01-8EAA-2E88C6C9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BE73A-883A-4F9E-9604-5CABF829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438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5E1D-0197-443F-8F02-43539752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8278D-994F-4F9B-984C-7D1E9A687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0F92C-706E-432D-A9A0-3B29C46CE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63D7F-012A-4A76-8AEE-2E87692B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1AC97-38F9-4A31-9981-5EE701B89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B5782-0B31-434A-BB3C-D4A8C16D0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36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98588-34C9-42E3-A629-06B6C3582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3C9B12-975A-4326-BE30-B67B091EF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BA7A4-4B56-4257-923F-DF09B5E29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AA043-4ED0-4D58-9629-AD9BC9EB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75B4B-D4E4-48D1-B12B-5E011F10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BA9D8-B8A5-4BD3-87C1-5C5B404F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443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B954FF-3AF6-4720-BE17-7F5780FDE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FF13C-A4E9-4612-BBDD-862956561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6220E-56B2-4800-9805-8597A863B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FD1FE-8AC0-46CB-9D93-646F130FEE86}" type="datetimeFigureOut">
              <a:rPr lang="en-IN" smtClean="0"/>
              <a:t>17-05-2021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89F5C-ED03-4C8E-AFB2-5F4BC95FF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5D2E2-BC54-46F8-9D97-57F2F1665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428C2-3579-4072-98B7-CE8DF7FB4E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953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E037-0E39-4EC0-9A0A-3868C7C9D1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Arial Rounded MT Bold" panose="020F0704030504030204" pitchFamily="34" charset="0"/>
              </a:rPr>
              <a:t>Ecology and It’s Importance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C83D8-9D1F-41A7-9380-00089B5C9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>
                <a:latin typeface="Arial Rounded MT Bold" panose="020F0704030504030204" pitchFamily="34" charset="0"/>
              </a:rPr>
              <a:t>By</a:t>
            </a:r>
          </a:p>
          <a:p>
            <a:r>
              <a:rPr lang="en-IN" dirty="0" err="1">
                <a:latin typeface="Arial Rounded MT Bold" panose="020F0704030504030204" pitchFamily="34" charset="0"/>
              </a:rPr>
              <a:t>Dr.</a:t>
            </a:r>
            <a:r>
              <a:rPr lang="en-IN" dirty="0">
                <a:latin typeface="Arial Rounded MT Bold" panose="020F0704030504030204" pitchFamily="34" charset="0"/>
              </a:rPr>
              <a:t> Rakhi Bhattacharyya</a:t>
            </a:r>
          </a:p>
        </p:txBody>
      </p:sp>
    </p:spTree>
    <p:extLst>
      <p:ext uri="{BB962C8B-B14F-4D97-AF65-F5344CB8AC3E}">
        <p14:creationId xmlns:p14="http://schemas.microsoft.com/office/powerpoint/2010/main" val="3274929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54C9B-14EC-4DF7-9010-D28459F00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701AF-0627-4237-AA11-D2AC9A7F7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6" name="Picture 4" descr="PLANT ECOLOGY">
            <a:extLst>
              <a:ext uri="{FF2B5EF4-FFF2-40B4-BE49-F238E27FC236}">
                <a16:creationId xmlns:a16="http://schemas.microsoft.com/office/drawing/2014/main" id="{130F9FEB-0A6A-4E32-9080-C20CF0AF1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25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8648F-CD3E-4694-8CAE-B28CB8CDD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9B381-1C06-4AB3-95F8-ACA4DEC55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The term &quot;ecology&quot; was first used by the German biologist Ernst&#10;Haeckel in 1886.&#10;Ecology (from Greek word ”Oikos”, &quot;house&quot;...">
            <a:extLst>
              <a:ext uri="{FF2B5EF4-FFF2-40B4-BE49-F238E27FC236}">
                <a16:creationId xmlns:a16="http://schemas.microsoft.com/office/drawing/2014/main" id="{B609C226-F027-4F4E-8F62-48B4B12393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926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57310-7700-478F-9157-A377E5455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C19BF-6726-4C57-BA39-44B5B11BF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Plant ecology is a subdiscipline of ecology which studies the distribution and&#10;abundance of plants, the effects of environ...">
            <a:extLst>
              <a:ext uri="{FF2B5EF4-FFF2-40B4-BE49-F238E27FC236}">
                <a16:creationId xmlns:a16="http://schemas.microsoft.com/office/drawing/2014/main" id="{9575071B-DDE4-4E04-A8A6-E6F65C65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230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58520-E7ED-4CE7-9595-63089044F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674D9-E0D0-4D4D-9EC8-45611BCE6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World biomes are based upon the type of&#10;dominant plant.&#10;Plant distributions is governed by a combination&#10;of historical fac...">
            <a:extLst>
              <a:ext uri="{FF2B5EF4-FFF2-40B4-BE49-F238E27FC236}">
                <a16:creationId xmlns:a16="http://schemas.microsoft.com/office/drawing/2014/main" id="{B11D0212-F746-41A5-8215-E8A014D6E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32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8453E-FC65-490E-952F-3B096E01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97B3C-98C7-4A3F-80F2-B24A40AB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IMPORTANCE OF PLANT ECOLOGY&#10;Plants supply food to nearly all terrestrial organisms, including humans. We eat either plants...">
            <a:extLst>
              <a:ext uri="{FF2B5EF4-FFF2-40B4-BE49-F238E27FC236}">
                <a16:creationId xmlns:a16="http://schemas.microsoft.com/office/drawing/2014/main" id="{934E4C81-E4C5-4888-8FD7-15BA28602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612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940F1-34C4-4273-B45C-6BC76BC9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3FD52-EA26-4AC9-B9D9-D19E1AC0E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EFFECTS OF PLANT ECOLOGY&#10;Two types of effect of plant ecology.They are in below-&#10;PHYSICAL EFFECT&#10;Light&#10;Temperature&#10;Rainfal...">
            <a:extLst>
              <a:ext uri="{FF2B5EF4-FFF2-40B4-BE49-F238E27FC236}">
                <a16:creationId xmlns:a16="http://schemas.microsoft.com/office/drawing/2014/main" id="{532B6FB6-563F-4FCE-A662-813DFA862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54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1C5E4-B76F-4607-BC8C-07125C23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8CEB6-2F70-4773-9353-4FE7A42E8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C3B36BF-37A2-47B3-9691-D25B65B5B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83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A6131-EC36-4647-9977-B87C6B124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POSITIVE EFFECT&#10;How do plants affect the environment&#10;1.Photosynthesis&#10;2.Trophic levels&#10;3.Plants help make and preserve soi...">
            <a:extLst>
              <a:ext uri="{FF2B5EF4-FFF2-40B4-BE49-F238E27FC236}">
                <a16:creationId xmlns:a16="http://schemas.microsoft.com/office/drawing/2014/main" id="{EA619D53-5137-49CA-A2BA-7023478856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703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3A056-5FC8-4B29-93FB-36C8A3A4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B34C-B24B-452C-AF56-179CDF343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How do plants affect Human Life&#10;Plants Clean the Air&#10;Plants Are Our Food&#10;Plants Are Used For Medicine&#10;Plants Become Shelter&#10; ">
            <a:extLst>
              <a:ext uri="{FF2B5EF4-FFF2-40B4-BE49-F238E27FC236}">
                <a16:creationId xmlns:a16="http://schemas.microsoft.com/office/drawing/2014/main" id="{0BC1A157-4269-4577-AB06-507DA743C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551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Calibri</vt:lpstr>
      <vt:lpstr>Calibri Light</vt:lpstr>
      <vt:lpstr>Office Theme</vt:lpstr>
      <vt:lpstr>Ecology and It’s Importance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Ecology and It’s Importance</dc:title>
  <dc:creator>Rakhi Bhattacharyya</dc:creator>
  <cp:lastModifiedBy>Rakhi Bhattacharyya</cp:lastModifiedBy>
  <cp:revision>1</cp:revision>
  <dcterms:created xsi:type="dcterms:W3CDTF">2021-05-17T14:34:15Z</dcterms:created>
  <dcterms:modified xsi:type="dcterms:W3CDTF">2021-05-17T14:41:47Z</dcterms:modified>
</cp:coreProperties>
</file>