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58" r:id="rId6"/>
    <p:sldId id="260" r:id="rId7"/>
    <p:sldId id="280" r:id="rId8"/>
    <p:sldId id="259" r:id="rId9"/>
    <p:sldId id="263" r:id="rId10"/>
    <p:sldId id="267" r:id="rId11"/>
    <p:sldId id="265" r:id="rId12"/>
    <p:sldId id="264" r:id="rId13"/>
    <p:sldId id="268" r:id="rId14"/>
    <p:sldId id="274" r:id="rId15"/>
    <p:sldId id="272" r:id="rId16"/>
    <p:sldId id="271" r:id="rId17"/>
    <p:sldId id="270" r:id="rId18"/>
    <p:sldId id="275" r:id="rId19"/>
    <p:sldId id="278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8CF26-1008-48FB-A5D4-CEA477C09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B5D273-1CA6-471D-AA6E-59F6E9C2F9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33EA1-BD64-48EE-882B-B501649A9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05ED-765E-45A1-9563-E80E1D3C1B58}" type="datetimeFigureOut">
              <a:rPr lang="en-IN" smtClean="0"/>
              <a:t>20-05-2021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A1E8E-4B48-4727-855A-58D22FF52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B68F1-601E-47D4-A3A7-D1A4180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5480-B4F6-4192-9E7E-0CB3131868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6665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09C04-B6A1-44B2-A6C1-D97F77AD2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6ABF99-4336-46D8-9E93-FD9613435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D9044-1D11-4CB1-ADBB-5374F3BF7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05ED-765E-45A1-9563-E80E1D3C1B58}" type="datetimeFigureOut">
              <a:rPr lang="en-IN" smtClean="0"/>
              <a:t>20-05-2021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C1B80-EC1F-4489-B768-629311199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9D16C-9B79-4911-8755-D4C43568A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5480-B4F6-4192-9E7E-0CB3131868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2946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28D3FE-AD3C-4444-97B7-B47B14A69C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F33124-B963-4FE2-8EB2-14CA8CBD2F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EDB78-7904-4764-BD8F-F2E7987F7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05ED-765E-45A1-9563-E80E1D3C1B58}" type="datetimeFigureOut">
              <a:rPr lang="en-IN" smtClean="0"/>
              <a:t>20-05-2021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0EE7F-59B5-4DF5-91BF-EF4E8FAE6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379DD-485D-4DD0-BDE1-22B6710C8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5480-B4F6-4192-9E7E-0CB3131868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002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669FA-E489-4B72-976E-8E2A2CC56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8A803-F517-4DF6-AE09-5B8451A1C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14D5-B001-4AEE-91D8-C94898A66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05ED-765E-45A1-9563-E80E1D3C1B58}" type="datetimeFigureOut">
              <a:rPr lang="en-IN" smtClean="0"/>
              <a:t>20-05-2021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39497-8359-4EEF-9059-DB573365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8524B-21B8-4613-8A13-C6D524C79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5480-B4F6-4192-9E7E-0CB3131868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353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FB636-2D1E-4F13-9D28-BDA5B2C24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F60B1-9A01-4C33-B04E-C8660CF62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C3100-3F8D-414E-8943-A7B4DE676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05ED-765E-45A1-9563-E80E1D3C1B58}" type="datetimeFigureOut">
              <a:rPr lang="en-IN" smtClean="0"/>
              <a:t>20-05-2021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4483C-1DA9-4353-981C-B1B192A7B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C8D74-6CFC-47DF-86B5-3D6230662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5480-B4F6-4192-9E7E-0CB3131868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0300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E37A3-8BD0-44E5-8624-2209F0751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6A796-73D8-4212-B5A5-EF5E03119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C3F0BB-DDE2-486A-994F-8C397BE4DD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E8A29-902C-47B5-888F-054EFCCDD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05ED-765E-45A1-9563-E80E1D3C1B58}" type="datetimeFigureOut">
              <a:rPr lang="en-IN" smtClean="0"/>
              <a:t>20-05-2021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9201EF-5F53-41BE-A795-9C7E5511B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9B3EF-E575-4BD6-BC43-BA1A41B8F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5480-B4F6-4192-9E7E-0CB3131868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625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1B815-B211-420F-AA0E-7BF99487B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35D69D-AAB6-4780-9255-1BB5F5AC8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52CB4-3733-489B-B62C-278A768C1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568F14-9764-452E-A91C-B0A6D0E831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E49EF0-07CB-4508-BEDA-0ADA7E9001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D8F911-C96F-40D1-9A2A-F879231A9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05ED-765E-45A1-9563-E80E1D3C1B58}" type="datetimeFigureOut">
              <a:rPr lang="en-IN" smtClean="0"/>
              <a:t>20-05-2021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E9DBA6-6E3C-4EF8-8CE0-C1DC585DF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17B069-29D1-4D34-B925-7266881C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5480-B4F6-4192-9E7E-0CB3131868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1572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F9A97-EBCF-4FF7-BF1E-7D3B7D061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87B1E4-CDB1-40E1-A09D-6DCC89181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05ED-765E-45A1-9563-E80E1D3C1B58}" type="datetimeFigureOut">
              <a:rPr lang="en-IN" smtClean="0"/>
              <a:t>20-05-2021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A8BB3-2C82-498A-BAC8-4F312FD1B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2F3DDF-E982-448C-9473-5EE0CD16F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5480-B4F6-4192-9E7E-0CB3131868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7099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6D8E0B-3404-4AA5-90C7-4FF82D3EB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05ED-765E-45A1-9563-E80E1D3C1B58}" type="datetimeFigureOut">
              <a:rPr lang="en-IN" smtClean="0"/>
              <a:t>20-05-2021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99260-F9B0-44D3-8585-B0814183F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E67F7-DBEB-4025-AC93-2206AC493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5480-B4F6-4192-9E7E-0CB3131868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4388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F17F9-78A8-4982-B8AA-F4CAB9C3D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07490-0ECD-485B-84F7-79BBC1448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161972-E5DA-419D-A233-68EFE65E6C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52AD16-362C-4CC2-9F64-E576FBFDF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05ED-765E-45A1-9563-E80E1D3C1B58}" type="datetimeFigureOut">
              <a:rPr lang="en-IN" smtClean="0"/>
              <a:t>20-05-2021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37773-35B0-4FEB-9088-43EDA2C33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ABBA5-AE4F-4FEC-A56B-4128A13BF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5480-B4F6-4192-9E7E-0CB3131868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968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80378-9FB7-4679-A23C-C928814E0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516241-42EA-4B94-8B9F-CA3E25CB0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934AAF-6428-4041-A3A8-637845067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B14B4-DE6D-4EA0-A01B-287F2D202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05ED-765E-45A1-9563-E80E1D3C1B58}" type="datetimeFigureOut">
              <a:rPr lang="en-IN" smtClean="0"/>
              <a:t>20-05-2021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363563-0765-4D62-8286-3BE3DC792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E1148E-F971-4825-967A-10C6575B1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5480-B4F6-4192-9E7E-0CB3131868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749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F166E8-417B-4BBD-8304-BDFEF5F62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5277D-3AE1-48C3-AF02-62A5DD4D3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F23D5-2CC6-4979-9186-0FC0B6B70A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905ED-765E-45A1-9563-E80E1D3C1B58}" type="datetimeFigureOut">
              <a:rPr lang="en-IN" smtClean="0"/>
              <a:t>20-05-2021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741C9-6B90-457E-9836-E8616AD24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94158-DC4E-4460-89FE-1D104592D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95480-B4F6-4192-9E7E-0CB3131868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922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669CA-9EF4-4026-B784-820318FE23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Classification of Fungi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DF6C0-80E5-4DE9-B347-9765C57B0F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  <a:p>
            <a:r>
              <a:rPr lang="en-IN" dirty="0">
                <a:latin typeface="Arial Rounded MT Bold" panose="020F0704030504030204" pitchFamily="34" charset="0"/>
              </a:rPr>
              <a:t>By </a:t>
            </a:r>
          </a:p>
          <a:p>
            <a:r>
              <a:rPr lang="en-IN" dirty="0" err="1">
                <a:latin typeface="Arial Rounded MT Bold" panose="020F0704030504030204" pitchFamily="34" charset="0"/>
              </a:rPr>
              <a:t>Dr.</a:t>
            </a:r>
            <a:r>
              <a:rPr lang="en-IN" dirty="0">
                <a:latin typeface="Arial Rounded MT Bold" panose="020F0704030504030204" pitchFamily="34" charset="0"/>
              </a:rPr>
              <a:t> Rakhi Bhattacharyya</a:t>
            </a:r>
          </a:p>
        </p:txBody>
      </p:sp>
    </p:spTree>
    <p:extLst>
      <p:ext uri="{BB962C8B-B14F-4D97-AF65-F5344CB8AC3E}">
        <p14:creationId xmlns:p14="http://schemas.microsoft.com/office/powerpoint/2010/main" val="1110184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AD07D-74EA-4941-90D2-C4E81E69E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4E7E1-DE35-4EF9-8518-92B4B2561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ASEXUAL REPRODUCTION&#10; is responsible for the rapid spread of these fungi&#10;into new areas.&#10; It occurs through vegetative r...">
            <a:extLst>
              <a:ext uri="{FF2B5EF4-FFF2-40B4-BE49-F238E27FC236}">
                <a16:creationId xmlns:a16="http://schemas.microsoft.com/office/drawing/2014/main" id="{57DF20F3-081C-4866-849C-65EE0CB17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878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8A870-6C1D-42BB-8633-3BCA09BA2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B92FC-4866-456B-A4BE-8D235F4EE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 descr="SEXUAL REPRODUCTION&#10; To form a ascospore&#10; It will be doing in two hypea is mate&#10; Homothallic- hypea mate in same fungal...">
            <a:extLst>
              <a:ext uri="{FF2B5EF4-FFF2-40B4-BE49-F238E27FC236}">
                <a16:creationId xmlns:a16="http://schemas.microsoft.com/office/drawing/2014/main" id="{ADBE3D64-D1F5-4598-AB10-8F3CE5259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610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5C61C-55FF-4116-9E5E-BF49113E4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8BFD4-62FE-4171-815D-FB36BA106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 descr="BASIDIOMYCOTA&#10; Also called as club fungi and basodiomycetes.&#10; fungi composed of hyphae (except for&#10;basidiomycota-yeast)&#10;...">
            <a:extLst>
              <a:ext uri="{FF2B5EF4-FFF2-40B4-BE49-F238E27FC236}">
                <a16:creationId xmlns:a16="http://schemas.microsoft.com/office/drawing/2014/main" id="{FFE93F29-26B1-4BEE-A48C-7DE6D58C5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363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8657F-49E5-4382-BC13-8766AC573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3932B-E0D6-4F75-997E-66CCEE4E8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 descr="REPRODUCTION&#10; Mostly in sexual reproduction&#10;in some sp asexual&#10;reproduction will be follow.&#10; In sexual reproduction occu...">
            <a:extLst>
              <a:ext uri="{FF2B5EF4-FFF2-40B4-BE49-F238E27FC236}">
                <a16:creationId xmlns:a16="http://schemas.microsoft.com/office/drawing/2014/main" id="{8788D792-312B-4F9A-95D8-A07830D43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278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31930-EC06-4750-A882-15B88BBEC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FAD52-C2C9-4533-8DE0-DE66BB37F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 descr="SEXUAL REPRODUCTION&#10; basidia is itself formed by plasmogamy between&#10;mycelia from two different spores. Plasmogamy&#10;results...">
            <a:extLst>
              <a:ext uri="{FF2B5EF4-FFF2-40B4-BE49-F238E27FC236}">
                <a16:creationId xmlns:a16="http://schemas.microsoft.com/office/drawing/2014/main" id="{B1CB4AE2-85A7-47E6-9D88-4C3E36558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132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EDCF2-2012-423D-A24B-F2C4A4D70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9FA73-9947-4FED-BED6-20161A37A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362" name="Picture 2" descr="ZYCOMYCOTA&#10; 1050 species are known.&#10; Zygote fungi&#10; living in soil or on decaying plant or animal material&#10; Zygos is Gr...">
            <a:extLst>
              <a:ext uri="{FF2B5EF4-FFF2-40B4-BE49-F238E27FC236}">
                <a16:creationId xmlns:a16="http://schemas.microsoft.com/office/drawing/2014/main" id="{6FB3810F-C201-49E3-AA8E-315BC604C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853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FB52E-42EC-41D8-97BA-EA8CD435C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5BCE8-1633-4C84-85E9-99FDFCDDD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386" name="Picture 2" descr="SPORES&#10; Two spore&#10;mitospores ( or) sporangiospore&#10;chlamitospore (or) zygospore&#10;-asexual spore&#10;-sporangia – several 1000s ...">
            <a:extLst>
              <a:ext uri="{FF2B5EF4-FFF2-40B4-BE49-F238E27FC236}">
                <a16:creationId xmlns:a16="http://schemas.microsoft.com/office/drawing/2014/main" id="{5C502B70-C273-443E-ADF7-4CB099B0D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002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90CED-7FEE-4203-8305-72447849F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5F10C-9A3E-479B-9D96-FB5DFBD93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410" name="Picture 2" descr=" sexual spores&#10; two types of hypae&#10;-positive and negative&#10; ">
            <a:extLst>
              <a:ext uri="{FF2B5EF4-FFF2-40B4-BE49-F238E27FC236}">
                <a16:creationId xmlns:a16="http://schemas.microsoft.com/office/drawing/2014/main" id="{C5EC012F-1C11-4784-890B-FDCCA558E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976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2ECC-CFA8-4813-8665-52E5A45AD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8560E-660D-4471-B186-8DB651F0D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9458" name="Picture 2" descr="ASEXUAL REPRODUCTION&#10; Asexual reproduction in&#10;Zygomycota varies greatly&#10;among orders and species.&#10; Spores may be formed ...">
            <a:extLst>
              <a:ext uri="{FF2B5EF4-FFF2-40B4-BE49-F238E27FC236}">
                <a16:creationId xmlns:a16="http://schemas.microsoft.com/office/drawing/2014/main" id="{7BBDEEB7-EB74-490D-8CCB-5D8E3E682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6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621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08788-15A1-4B1D-819E-55DAC65DE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F9210-B1DB-41B0-A2F7-5B106B6F9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1506" name="Picture 2" descr="DEUTEROMYCOTA OR FUNGI IMPERFECTI&#10; Imperfect Fungi referring to our&#10;&quot;imperfect&quot; knowledge of their&#10;complete life cycles.&#10;...">
            <a:extLst>
              <a:ext uri="{FF2B5EF4-FFF2-40B4-BE49-F238E27FC236}">
                <a16:creationId xmlns:a16="http://schemas.microsoft.com/office/drawing/2014/main" id="{1F9A92EE-06F1-46FE-92A2-167044B27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747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A5FF3-365A-428A-AF88-8E08EE9F2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58C9E-5614-48FF-B41C-9E57837DD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HARACTERISTICS OF ALL FUNGI&#10; Eukaryotic&#10; Most are multicellular &amp;&#10;filamentous&#10; A few are single celled&#10;(yeasts)&#10; Hete...">
            <a:extLst>
              <a:ext uri="{FF2B5EF4-FFF2-40B4-BE49-F238E27FC236}">
                <a16:creationId xmlns:a16="http://schemas.microsoft.com/office/drawing/2014/main" id="{843D8A7B-9552-40A5-9540-59D869061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012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6AED6-A3F4-48F9-BABD-B77393647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IN" sz="5400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IN" sz="54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57951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23C01-5E32-453D-B0BA-3279C7D85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08A1E-B3FC-4A91-AE33-E53362A46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STRUCTURE OF FUNGI&#10; Each cell has a cell&#10;wall made of chitin&#10; Hyphae are hair-like&#10;filamentous chains of&#10;cells.&#10; Struct...">
            <a:extLst>
              <a:ext uri="{FF2B5EF4-FFF2-40B4-BE49-F238E27FC236}">
                <a16:creationId xmlns:a16="http://schemas.microsoft.com/office/drawing/2014/main" id="{19B199AF-F7C8-4082-A165-A9A7BC68E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709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58459-0861-43BC-B5C5-E5D96959E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E7C49-B538-4E75-9D32-84C5BDF6B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REPRODUCTION&#10; Fungi can reproduce asexually by budding and&#10;by asexual spore production.&#10; The hyphae and sexual spores ar...">
            <a:extLst>
              <a:ext uri="{FF2B5EF4-FFF2-40B4-BE49-F238E27FC236}">
                <a16:creationId xmlns:a16="http://schemas.microsoft.com/office/drawing/2014/main" id="{4F25FCA4-53E3-4BE7-BDF7-44BC2CD55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674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9591-BF59-4195-8740-DD16064B4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76AB3-8EEF-4F13-8182-58CDEAAA8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CLASSIFICATION OF FUNGI&#10;Fungi are classified into 4 phyla&#10;(divisions) depending on the type of&#10;fruiting body they produce...">
            <a:extLst>
              <a:ext uri="{FF2B5EF4-FFF2-40B4-BE49-F238E27FC236}">
                <a16:creationId xmlns:a16="http://schemas.microsoft.com/office/drawing/2014/main" id="{F6077B4C-97D5-4708-9E51-04C13ADEB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390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F331E-29B9-4064-9718-80820D268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65FE2-3789-4DE2-8FC5-5E483CB35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Fungi&#10;Dicarya&#10;ascomycota Basidiomycota&#10;zycomycota Deuteromycota&#10; ">
            <a:extLst>
              <a:ext uri="{FF2B5EF4-FFF2-40B4-BE49-F238E27FC236}">
                <a16:creationId xmlns:a16="http://schemas.microsoft.com/office/drawing/2014/main" id="{BC45950B-96F1-4AE8-B943-B127602FE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479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44DB-10DA-4B97-A59B-4BE8AA2C3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4B286-7030-4870-BB8C-8C19708CC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2530" name="Picture 2" descr="Classification of fungi">
            <a:extLst>
              <a:ext uri="{FF2B5EF4-FFF2-40B4-BE49-F238E27FC236}">
                <a16:creationId xmlns:a16="http://schemas.microsoft.com/office/drawing/2014/main" id="{44B15F24-BAFB-4CE6-AD8D-01ABE226D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371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7C8EF-2EAC-4E1F-B9CD-359A3ED12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19374-A52E-424A-84F9-ED5009A1E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ASCOMYCOTA&#10; Ascomycota is a division of the&#10;kingdom Fungi that, together with&#10;the Basidiomycota, form the&#10;subkingdom Dika...">
            <a:extLst>
              <a:ext uri="{FF2B5EF4-FFF2-40B4-BE49-F238E27FC236}">
                <a16:creationId xmlns:a16="http://schemas.microsoft.com/office/drawing/2014/main" id="{10A7F30C-3E62-477C-9ED8-01059DFA0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359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8363-2336-4E20-AB69-95862BB06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0D2C0-0FDE-4B7F-B3C5-A53C1A4D7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REPRODUCTION&#10; microscopic sexual&#10;structure in which&#10;nonmotile spores,&#10;called ascospores.&#10; Mostly the ascomycota&#10;is sexua...">
            <a:extLst>
              <a:ext uri="{FF2B5EF4-FFF2-40B4-BE49-F238E27FC236}">
                <a16:creationId xmlns:a16="http://schemas.microsoft.com/office/drawing/2014/main" id="{87DD0CD0-96EA-416D-BCA5-98B7C6F91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108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10</Words>
  <Application>Microsoft Office PowerPoint</Application>
  <PresentationFormat>Widescreen</PresentationFormat>
  <Paragraphs>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Rounded MT Bold</vt:lpstr>
      <vt:lpstr>Calibri</vt:lpstr>
      <vt:lpstr>Calibri Light</vt:lpstr>
      <vt:lpstr>Office Theme</vt:lpstr>
      <vt:lpstr>Classification of Fungi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Fungi</dc:title>
  <dc:creator>Rakhi Bhattacharyya</dc:creator>
  <cp:lastModifiedBy>Rakhi Bhattacharyya</cp:lastModifiedBy>
  <cp:revision>5</cp:revision>
  <dcterms:created xsi:type="dcterms:W3CDTF">2021-05-19T15:39:38Z</dcterms:created>
  <dcterms:modified xsi:type="dcterms:W3CDTF">2021-05-20T07:15:12Z</dcterms:modified>
</cp:coreProperties>
</file>