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22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016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170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109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6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869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419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309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905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9671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372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FD64B-BC1D-4C4B-8179-E3166A810332}" type="datetimeFigureOut">
              <a:rPr lang="en-IN" smtClean="0"/>
              <a:t>15-09-2020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4F24B-4AD7-4B2A-8026-85FA8E7F215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739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2430" y="2447499"/>
            <a:ext cx="632352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Operon system</a:t>
            </a:r>
            <a:r>
              <a:rPr lang="en-US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sz="7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0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172">
              <a:srgbClr val="DCEAF6"/>
            </a:gs>
            <a:gs pos="1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2664" y="2817614"/>
            <a:ext cx="46842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Bradley Hand ITC" pitchFamily="66" charset="0"/>
              </a:rPr>
              <a:t>THANK YOU</a:t>
            </a:r>
            <a:endParaRPr lang="en-IN" sz="6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84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39370" y="475008"/>
            <a:ext cx="29963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r>
              <a:rPr lang="en-US" sz="5400" b="1" dirty="0" smtClean="0">
                <a:solidFill>
                  <a:srgbClr val="002060"/>
                </a:solidFill>
              </a:rPr>
              <a:t> </a:t>
            </a:r>
            <a:endParaRPr lang="en-IN" sz="5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9370" y="2037807"/>
            <a:ext cx="73413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Operon component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 operon</a:t>
            </a:r>
          </a:p>
          <a:p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89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45474" y="515202"/>
            <a:ext cx="24102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9802" y="1542422"/>
            <a:ext cx="97448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Operon is an operating unit which can be defined as the cluster of genes located together on the chromosomes and transcribed together . </a:t>
            </a:r>
          </a:p>
          <a:p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group of closely linked structural genes and associated control gene which regulate the metabolic activity. </a:t>
            </a:r>
          </a:p>
          <a:p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classical operon model was formulated by Jacob and Monod in 1961.</a:t>
            </a:r>
          </a:p>
          <a:p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51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0160" y="319259"/>
            <a:ext cx="44088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Operon component</a:t>
            </a:r>
            <a:endParaRPr lang="en-IN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0160" y="1254035"/>
            <a:ext cx="101990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Promoter -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 on DNA where RNA Polymerase binds to start transcription. Acts as the on/off switch for genes.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Operator -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 on DNA that controls access of RNA Polymerase to genes. Can activate or repress transcription.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genes -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Genes to be transcribed by RNA Polymerase</a:t>
            </a:r>
            <a:r>
              <a:rPr lang="en-US" sz="3600" dirty="0" smtClean="0"/>
              <a:t>. </a:t>
            </a:r>
            <a:endParaRPr lang="en-US" sz="3600" b="1" dirty="0" smtClean="0"/>
          </a:p>
          <a:p>
            <a:endParaRPr lang="en-US" sz="3600" b="1" dirty="0" smtClean="0"/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22259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4571" y="618700"/>
            <a:ext cx="22066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Lac-operon</a:t>
            </a:r>
            <a:endParaRPr lang="en-I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6097" y="1640895"/>
            <a:ext cx="1003127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Lactose operon designated as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Lac-operon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Lac-operon codes for enzymes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invovled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catabolism of lactose.</a:t>
            </a:r>
          </a:p>
          <a:p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Lactose is the disaccharide which is made up of glucose and galactose.</a:t>
            </a:r>
          </a:p>
          <a:p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the inducible operon since the presence of lactose induce the operon to switch on. </a:t>
            </a:r>
          </a:p>
          <a:p>
            <a:endParaRPr lang="en-I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65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2670" y="441849"/>
            <a:ext cx="50635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tructure of Lac-Operon</a:t>
            </a:r>
            <a:endParaRPr lang="en-IN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2669" y="1265087"/>
            <a:ext cx="1072537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Promoter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Operator 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gene: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gene is the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 that code for the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repressor protein.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Structural gene: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structural gene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 z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 y, Lac a 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involved in the synthesis of enzymes for the lactose catabolism. The 3 genes as transcribed in a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polycistronic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mRNA.</a:t>
            </a:r>
          </a:p>
          <a:p>
            <a:pPr lvl="1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 z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for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Betagalactosidase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 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for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permease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 a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for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Transacetylase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78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A6749355-E567-2E4C-AA8C-0FCA6383C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983" y="336726"/>
            <a:ext cx="8739051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82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09250803-E8E3-BE41-8681-0056E6CB3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553" y="1345474"/>
            <a:ext cx="9811498" cy="495399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13553" y="391886"/>
            <a:ext cx="4585063" cy="6792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absence of lactose</a:t>
            </a:r>
            <a:endParaRPr lang="en-I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50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40DFA0AA-0986-384B-A87A-B8E5EFCDC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3" y="1449976"/>
            <a:ext cx="10058400" cy="498436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93223" y="457200"/>
            <a:ext cx="4585063" cy="6792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presence of lactose</a:t>
            </a:r>
            <a:endParaRPr lang="en-I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48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252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Bradley Hand ITC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2020-09-15T11:08:58Z</dcterms:created>
  <dcterms:modified xsi:type="dcterms:W3CDTF">2020-09-15T16:52:24Z</dcterms:modified>
</cp:coreProperties>
</file>