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Default Extension="docx" ContentType="application/vnd.openxmlformats-officedocument.wordprocessingml.document"/>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2" r:id="rId2"/>
    <p:sldId id="263" r:id="rId3"/>
    <p:sldId id="264" r:id="rId4"/>
    <p:sldId id="265" r:id="rId5"/>
    <p:sldId id="256" r:id="rId6"/>
    <p:sldId id="258" r:id="rId7"/>
    <p:sldId id="257" r:id="rId8"/>
    <p:sldId id="259" r:id="rId9"/>
    <p:sldId id="260" r:id="rId10"/>
    <p:sldId id="261"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03" autoAdjust="0"/>
    <p:restoredTop sz="94727" autoAdjust="0"/>
  </p:normalViewPr>
  <p:slideViewPr>
    <p:cSldViewPr>
      <p:cViewPr varScale="1">
        <p:scale>
          <a:sx n="68" d="100"/>
          <a:sy n="68" d="100"/>
        </p:scale>
        <p:origin x="-936" y="-96"/>
      </p:cViewPr>
      <p:guideLst>
        <p:guide orient="horz" pos="2160"/>
        <p:guide pos="2880"/>
      </p:guideLst>
    </p:cSldViewPr>
  </p:slideViewPr>
  <p:outlineViewPr>
    <p:cViewPr>
      <p:scale>
        <a:sx n="33" d="100"/>
        <a:sy n="33" d="100"/>
      </p:scale>
      <p:origin x="204" y="666"/>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8/27/2023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8/27/2023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8/27/2023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package" Target="../embeddings/Microsoft_Office_Word_Document1.docx"/><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package" Target="../embeddings/Microsoft_Office_Word_Document2.docx"/><Relationship Id="rId2" Type="http://schemas.openxmlformats.org/officeDocument/2006/relationships/slideLayout" Target="../slideLayouts/slideLayout2.xml"/><Relationship Id="rId1" Type="http://schemas.openxmlformats.org/officeDocument/2006/relationships/vmlDrawing" Target="../drawings/vmlDrawing2.v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package" Target="../embeddings/Microsoft_Office_Word_Document3.docx"/><Relationship Id="rId2" Type="http://schemas.openxmlformats.org/officeDocument/2006/relationships/slideLayout" Target="../slideLayouts/slideLayout2.xml"/><Relationship Id="rId1" Type="http://schemas.openxmlformats.org/officeDocument/2006/relationships/vmlDrawing" Target="../drawings/vmlDrawing3.v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IN" dirty="0" smtClean="0"/>
              <a:t>PHILLIP CURVE </a:t>
            </a:r>
            <a:endParaRPr lang="en-US" dirty="0"/>
          </a:p>
        </p:txBody>
      </p:sp>
      <p:sp>
        <p:nvSpPr>
          <p:cNvPr id="5" name="Content Placeholder 4"/>
          <p:cNvSpPr>
            <a:spLocks noGrp="1"/>
          </p:cNvSpPr>
          <p:nvPr>
            <p:ph idx="1"/>
          </p:nvPr>
        </p:nvSpPr>
        <p:spPr>
          <a:xfrm>
            <a:off x="457200" y="1295400"/>
            <a:ext cx="8229600" cy="5181600"/>
          </a:xfrm>
        </p:spPr>
        <p:txBody>
          <a:bodyPr>
            <a:normAutofit lnSpcReduction="10000"/>
          </a:bodyPr>
          <a:lstStyle/>
          <a:p>
            <a:r>
              <a:rPr lang="en-IN" dirty="0" smtClean="0"/>
              <a:t>Propounded by A.W. Phillip in 1958.</a:t>
            </a:r>
          </a:p>
          <a:p>
            <a:r>
              <a:rPr lang="en-IN" dirty="0" smtClean="0"/>
              <a:t>It presents an empirical theory of inflation and commonly known as Phillip Curve Hypothesis. </a:t>
            </a:r>
          </a:p>
          <a:p>
            <a:r>
              <a:rPr lang="en-IN" dirty="0" smtClean="0"/>
              <a:t>Phillip collected data on inflation and unemployment of the U.K. between 1861 to 1957. </a:t>
            </a:r>
          </a:p>
          <a:p>
            <a:r>
              <a:rPr lang="en-IN" dirty="0" smtClean="0"/>
              <a:t>He found that </a:t>
            </a:r>
            <a:r>
              <a:rPr lang="en-IN" dirty="0" smtClean="0">
                <a:solidFill>
                  <a:srgbClr val="C00000"/>
                </a:solidFill>
              </a:rPr>
              <a:t>there existed a stable, inverse and non-linear relation between the rate of change of money wages(w) and the unemployment rate (u).</a:t>
            </a:r>
          </a:p>
          <a:p>
            <a:pPr>
              <a:buNone/>
            </a:pP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Slope and position of Phillip Curve </a:t>
            </a:r>
            <a:endParaRPr lang="en-US" dirty="0"/>
          </a:p>
        </p:txBody>
      </p:sp>
      <p:sp>
        <p:nvSpPr>
          <p:cNvPr id="3" name="Content Placeholder 2"/>
          <p:cNvSpPr>
            <a:spLocks noGrp="1"/>
          </p:cNvSpPr>
          <p:nvPr>
            <p:ph idx="1"/>
          </p:nvPr>
        </p:nvSpPr>
        <p:spPr/>
        <p:txBody>
          <a:bodyPr/>
          <a:lstStyle/>
          <a:p>
            <a:pPr algn="just"/>
            <a:r>
              <a:rPr lang="en-IN" dirty="0" smtClean="0"/>
              <a:t>Stable Phillip curve indicates a permanent decrease in unemployment rate for a permanent increase in the rate of inflation.</a:t>
            </a:r>
          </a:p>
          <a:p>
            <a:pPr algn="just"/>
            <a:r>
              <a:rPr lang="en-IN" dirty="0" smtClean="0"/>
              <a:t>In case of flatter Phillip curve rate of decrease in unemployment is more than the rate of increase in inflation.</a:t>
            </a:r>
          </a:p>
          <a:p>
            <a:pPr algn="just"/>
            <a:r>
              <a:rPr lang="en-IN" dirty="0" smtClean="0"/>
              <a:t>If the slopes of Phillip curve are the same, the Phillip curve nearer to the origin is preferred.</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r>
              <a:rPr lang="en-IN" dirty="0" smtClean="0"/>
              <a:t>In other words when unemployment is low, wages will rise and </a:t>
            </a:r>
          </a:p>
          <a:p>
            <a:r>
              <a:rPr lang="en-IN" dirty="0" smtClean="0"/>
              <a:t>When unemployment is high wages will fall, but the fall in wages will fall slowly as there is downward rigidity of wage rate.</a:t>
            </a:r>
          </a:p>
          <a:p>
            <a:r>
              <a:rPr lang="en-IN" dirty="0" smtClean="0"/>
              <a:t>The curve obtained from  the inverse relationship between inflation and unemployment is called PHILLIP CURVE.</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6019800"/>
          </a:xfrm>
        </p:spPr>
        <p:txBody>
          <a:bodyPr>
            <a:normAutofit/>
          </a:bodyPr>
          <a:lstStyle/>
          <a:p>
            <a:r>
              <a:rPr lang="en-IN" sz="2400" dirty="0" smtClean="0"/>
              <a:t>At an unemployment level of U</a:t>
            </a:r>
            <a:r>
              <a:rPr lang="en-IN" sz="1800" dirty="0" smtClean="0"/>
              <a:t>2 </a:t>
            </a:r>
            <a:r>
              <a:rPr lang="en-IN" sz="2400" dirty="0" smtClean="0"/>
              <a:t>, wage inflation is W</a:t>
            </a:r>
            <a:r>
              <a:rPr lang="en-IN" sz="1800" dirty="0" smtClean="0"/>
              <a:t>2</a:t>
            </a:r>
            <a:r>
              <a:rPr lang="en-IN" sz="2400" dirty="0" smtClean="0"/>
              <a:t>. If   	            unemployment declines to U3,wage inflation rises				 to W3 and when unemployment				 reaches to W1 wage inflation falls				 to U1. </a:t>
            </a:r>
            <a:endParaRPr lang="en-US" sz="2400" dirty="0"/>
          </a:p>
        </p:txBody>
      </p:sp>
      <p:graphicFrame>
        <p:nvGraphicFramePr>
          <p:cNvPr id="3074" name="Object 2"/>
          <p:cNvGraphicFramePr>
            <a:graphicFrameLocks noChangeAspect="1"/>
          </p:cNvGraphicFramePr>
          <p:nvPr/>
        </p:nvGraphicFramePr>
        <p:xfrm>
          <a:off x="381000" y="914400"/>
          <a:ext cx="8153400" cy="5564187"/>
        </p:xfrm>
        <a:graphic>
          <a:graphicData uri="http://schemas.openxmlformats.org/presentationml/2006/ole">
            <p:oleObj spid="_x0000_s3074" name="Document" r:id="rId3" imgW="6313054" imgH="4879276" progId="Word.Document.12">
              <p:embed/>
            </p:oleObj>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715000"/>
          </a:xfrm>
        </p:spPr>
        <p:txBody>
          <a:bodyPr/>
          <a:lstStyle/>
          <a:p>
            <a:pPr algn="just"/>
            <a:r>
              <a:rPr lang="en-IN" dirty="0" smtClean="0"/>
              <a:t>The Phillip curve is convex to the origin which indicates that successive reduction in unemployment leads to progressively greater increase in wage inflation.</a:t>
            </a:r>
          </a:p>
          <a:p>
            <a:pPr algn="just"/>
            <a:r>
              <a:rPr lang="en-IN" dirty="0" smtClean="0"/>
              <a:t>Similarly to reduce wage inflation to zero requires high level of employment U</a:t>
            </a:r>
            <a:r>
              <a:rPr lang="en-IN" sz="2400" dirty="0" smtClean="0"/>
              <a:t>0.</a:t>
            </a:r>
          </a:p>
          <a:p>
            <a:pPr algn="just"/>
            <a:r>
              <a:rPr lang="en-IN" sz="2400" dirty="0" smtClean="0"/>
              <a:t>In the period of low unemployment , excess demand for labour exists and labour scarcity pushes money wages upward.</a:t>
            </a:r>
          </a:p>
          <a:p>
            <a:pPr algn="just"/>
            <a:r>
              <a:rPr lang="en-IN" sz="2400" dirty="0" err="1" smtClean="0"/>
              <a:t>Śimilarly</a:t>
            </a:r>
            <a:r>
              <a:rPr lang="en-IN" sz="2400" dirty="0" smtClean="0"/>
              <a:t> in times of high unemployment, excess supply of labour exists and the surplus labour drives the money wages downward.</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1219200" y="274638"/>
            <a:ext cx="6781800" cy="792162"/>
          </a:xfrm>
        </p:spPr>
        <p:txBody>
          <a:bodyPr>
            <a:normAutofit/>
          </a:bodyPr>
          <a:lstStyle/>
          <a:p>
            <a:r>
              <a:rPr lang="en-US" sz="2800" dirty="0" smtClean="0"/>
              <a:t>PHILLIP CURVE AND POLICY IMPLICATION </a:t>
            </a:r>
            <a:endParaRPr lang="en-US" sz="2800" dirty="0"/>
          </a:p>
        </p:txBody>
      </p:sp>
      <p:sp useBgFill="1">
        <p:nvSpPr>
          <p:cNvPr id="5" name="Content Placeholder 4"/>
          <p:cNvSpPr>
            <a:spLocks noGrp="1"/>
          </p:cNvSpPr>
          <p:nvPr>
            <p:ph idx="1"/>
          </p:nvPr>
        </p:nvSpPr>
        <p:spPr>
          <a:xfrm>
            <a:off x="457200" y="1219200"/>
            <a:ext cx="8229600" cy="5181600"/>
          </a:xfrm>
        </p:spPr>
        <p:txBody>
          <a:bodyPr>
            <a:normAutofit fontScale="92500" lnSpcReduction="20000"/>
          </a:bodyPr>
          <a:lstStyle/>
          <a:p>
            <a:pPr algn="just"/>
            <a:r>
              <a:rPr lang="en-US" dirty="0" smtClean="0"/>
              <a:t>The economist and policy makers interpreted Phillip Curve as a trade off between price inflation and unemployment.</a:t>
            </a:r>
          </a:p>
          <a:p>
            <a:pPr algn="just"/>
            <a:r>
              <a:rPr lang="en-US" dirty="0" smtClean="0"/>
              <a:t>It expresses inverse relationship between the rate of price inflation and the rate of unemployment.</a:t>
            </a:r>
          </a:p>
          <a:p>
            <a:pPr algn="just"/>
            <a:r>
              <a:rPr lang="en-US" dirty="0" smtClean="0"/>
              <a:t>A stable Phillip cure enables the policy makers to choose a given rate of unemployment(or inflation) and bear the cost of necessary rate of inflation(or unemployment).</a:t>
            </a:r>
          </a:p>
          <a:p>
            <a:pPr algn="just"/>
            <a:r>
              <a:rPr lang="en-US" dirty="0" smtClean="0"/>
              <a:t>It implies Less inflation can be had only at the cost of higher unemployment and lower unemployment can be had at the cost of higher inflation.</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324600"/>
          </a:xfrm>
        </p:spPr>
        <p:txBody>
          <a:bodyPr>
            <a:normAutofit fontScale="92500" lnSpcReduction="10000"/>
          </a:bodyPr>
          <a:lstStyle/>
          <a:p>
            <a:pPr>
              <a:buNone/>
            </a:pPr>
            <a:r>
              <a:rPr lang="en-IN" sz="2400" dirty="0" smtClean="0"/>
              <a:t>     WW is the original Phillip Curve. It shows the relationship between unemployment and wage inflation.</a:t>
            </a:r>
          </a:p>
          <a:p>
            <a:pPr>
              <a:buNone/>
            </a:pPr>
            <a:r>
              <a:rPr lang="en-IN" sz="2400" dirty="0" smtClean="0"/>
              <a:t>	</a:t>
            </a:r>
            <a:r>
              <a:rPr lang="en-IN" sz="2400" dirty="0" smtClean="0"/>
              <a:t>				PP is the new Phillip curve which   				shows the relationship between 				price inflation and unemployment. 				PP is drawn on the assumption that 					the rate of price inflation(P) 					is  equal to the difference 					the rate of growth of 							money wages(W) 						and the rate of 															</a:t>
            </a:r>
            <a:endParaRPr lang="en-IN" sz="2400" dirty="0" smtClean="0"/>
          </a:p>
          <a:p>
            <a:pPr>
              <a:buNone/>
            </a:pPr>
            <a:endParaRPr lang="en-IN" sz="2400" dirty="0" smtClean="0"/>
          </a:p>
          <a:p>
            <a:pPr>
              <a:buNone/>
            </a:pPr>
            <a:endParaRPr lang="en-IN" sz="2400" dirty="0" smtClean="0"/>
          </a:p>
          <a:p>
            <a:pPr>
              <a:buNone/>
            </a:pPr>
            <a:r>
              <a:rPr lang="en-IN" sz="2400" dirty="0" smtClean="0"/>
              <a:t>      labour productivity(X) i.e. P= W-X . </a:t>
            </a:r>
          </a:p>
          <a:p>
            <a:pPr>
              <a:buNone/>
            </a:pPr>
            <a:r>
              <a:rPr lang="en-IN" sz="2400" dirty="0" smtClean="0"/>
              <a:t>      Here it is assumed that  the rate of growth of labour productivity is  (x) is 3 percent per annum. Thus on PP curve 0 rate of price inflation                                                </a:t>
            </a:r>
          </a:p>
          <a:p>
            <a:pPr>
              <a:buNone/>
            </a:pPr>
            <a:r>
              <a:rPr lang="en-IN" sz="2400" dirty="0" smtClean="0"/>
              <a:t> </a:t>
            </a:r>
            <a:r>
              <a:rPr lang="en-IN" sz="2400" dirty="0" smtClean="0"/>
              <a:t>                                                          </a:t>
            </a:r>
          </a:p>
          <a:p>
            <a:pPr>
              <a:buNone/>
            </a:pPr>
            <a:endParaRPr lang="en-US" sz="2400" dirty="0"/>
          </a:p>
        </p:txBody>
      </p:sp>
      <p:graphicFrame>
        <p:nvGraphicFramePr>
          <p:cNvPr id="1026" name="Object 2"/>
          <p:cNvGraphicFramePr>
            <a:graphicFrameLocks noChangeAspect="1"/>
          </p:cNvGraphicFramePr>
          <p:nvPr/>
        </p:nvGraphicFramePr>
        <p:xfrm>
          <a:off x="1377950" y="1282700"/>
          <a:ext cx="6305550" cy="4230688"/>
        </p:xfrm>
        <a:graphic>
          <a:graphicData uri="http://schemas.openxmlformats.org/presentationml/2006/ole">
            <p:oleObj spid="_x0000_s1026" name="Document" r:id="rId3" imgW="6391531" imgH="4289430" progId="Word.Document.12">
              <p:embed/>
            </p:oleObj>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324600"/>
          </a:xfrm>
        </p:spPr>
        <p:txBody>
          <a:bodyPr>
            <a:normAutofit lnSpcReduction="10000"/>
          </a:bodyPr>
          <a:lstStyle/>
          <a:p>
            <a:pPr>
              <a:buNone/>
            </a:pPr>
            <a:r>
              <a:rPr lang="en-IN" dirty="0" smtClean="0"/>
              <a:t>   require 5 % rate of unemployment in the economy. </a:t>
            </a:r>
          </a:p>
          <a:p>
            <a:r>
              <a:rPr lang="en-IN" dirty="0" smtClean="0"/>
              <a:t> </a:t>
            </a:r>
            <a:r>
              <a:rPr lang="en-IN" dirty="0" smtClean="0"/>
              <a:t> Lower unemployment can only be achieved at a positive rate of inflation.</a:t>
            </a:r>
          </a:p>
          <a:p>
            <a:r>
              <a:rPr lang="en-IN" dirty="0" smtClean="0">
                <a:solidFill>
                  <a:srgbClr val="0070C0"/>
                </a:solidFill>
              </a:rPr>
              <a:t>The optimum inflation- unemployment combination can be analysed with the help of indifference curve.</a:t>
            </a:r>
          </a:p>
          <a:p>
            <a:pPr>
              <a:buNone/>
            </a:pPr>
            <a:r>
              <a:rPr lang="en-IN" dirty="0" smtClean="0">
                <a:solidFill>
                  <a:srgbClr val="0070C0"/>
                </a:solidFill>
              </a:rPr>
              <a:t>   Assumptions-</a:t>
            </a:r>
          </a:p>
          <a:p>
            <a:r>
              <a:rPr lang="en-IN" dirty="0" smtClean="0">
                <a:solidFill>
                  <a:srgbClr val="0070C0"/>
                </a:solidFill>
              </a:rPr>
              <a:t>Policy makers are ready accept some increase in inflation for a reduction in unemployment rate.</a:t>
            </a:r>
          </a:p>
          <a:p>
            <a:r>
              <a:rPr lang="en-IN" dirty="0" smtClean="0">
                <a:solidFill>
                  <a:srgbClr val="0070C0"/>
                </a:solidFill>
              </a:rPr>
              <a:t>Indifference cure between inflation and unemployment represent preference function.</a:t>
            </a:r>
          </a:p>
          <a:p>
            <a:endParaRPr lang="en-US" dirty="0">
              <a:solidFill>
                <a:srgbClr val="0070C0"/>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6019800"/>
          </a:xfrm>
        </p:spPr>
        <p:txBody>
          <a:bodyPr/>
          <a:lstStyle/>
          <a:p>
            <a:r>
              <a:rPr lang="en-IN" dirty="0" smtClean="0"/>
              <a:t>Both inflation and unemployment are undesirable therefore IC are </a:t>
            </a:r>
            <a:r>
              <a:rPr lang="en-IN" dirty="0" err="1" smtClean="0"/>
              <a:t>cocave</a:t>
            </a:r>
            <a:r>
              <a:rPr lang="en-IN" dirty="0" smtClean="0"/>
              <a:t> towards the origin.</a:t>
            </a:r>
          </a:p>
          <a:p>
            <a:r>
              <a:rPr lang="en-IN" dirty="0" smtClean="0"/>
              <a:t>Higher utility is achieved moving towards the lower IC. </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228600"/>
            <a:ext cx="8229600" cy="6400800"/>
          </a:xfrm>
        </p:spPr>
        <p:txBody>
          <a:bodyPr>
            <a:normAutofit/>
          </a:bodyPr>
          <a:lstStyle/>
          <a:p>
            <a:r>
              <a:rPr lang="en-IN" sz="2400" dirty="0" smtClean="0"/>
              <a:t>Optimum inflation-unemployment combination is achieved at the point A where IC</a:t>
            </a:r>
            <a:r>
              <a:rPr lang="en-IN" sz="1800" dirty="0" smtClean="0"/>
              <a:t>2  </a:t>
            </a:r>
            <a:r>
              <a:rPr lang="en-IN" sz="2400" dirty="0" smtClean="0"/>
              <a:t>is tangent to PP. If the initial position of PP were R …………..(where PP cuts the x axis) , the reduction of 			the unemployment rate is optimum at </a:t>
            </a:r>
            <a:r>
              <a:rPr lang="en-IN" dirty="0" smtClean="0"/>
              <a:t>U</a:t>
            </a:r>
            <a:r>
              <a:rPr lang="en-IN" sz="2400" dirty="0" smtClean="0"/>
              <a:t>0				is </a:t>
            </a:r>
            <a:r>
              <a:rPr lang="en-IN" sz="2400" dirty="0" err="1" smtClean="0"/>
              <a:t>achived</a:t>
            </a:r>
            <a:r>
              <a:rPr lang="en-IN" sz="2400" dirty="0" smtClean="0"/>
              <a:t> at the cost of </a:t>
            </a:r>
            <a:r>
              <a:rPr lang="en-IN" dirty="0" smtClean="0"/>
              <a:t>P</a:t>
            </a:r>
            <a:r>
              <a:rPr lang="en-IN" sz="2400" dirty="0" smtClean="0"/>
              <a:t>0 					inflation.</a:t>
            </a:r>
            <a:endParaRPr lang="en-US" sz="2400" dirty="0"/>
          </a:p>
        </p:txBody>
      </p:sp>
      <p:graphicFrame>
        <p:nvGraphicFramePr>
          <p:cNvPr id="2050" name="Object 2"/>
          <p:cNvGraphicFramePr>
            <a:graphicFrameLocks noChangeAspect="1"/>
          </p:cNvGraphicFramePr>
          <p:nvPr/>
        </p:nvGraphicFramePr>
        <p:xfrm>
          <a:off x="1371600" y="1295400"/>
          <a:ext cx="6516688" cy="4289425"/>
        </p:xfrm>
        <a:graphic>
          <a:graphicData uri="http://schemas.openxmlformats.org/presentationml/2006/ole">
            <p:oleObj spid="_x0000_s2050" name="Document" r:id="rId3" imgW="6536245" imgH="4289430" progId="Word.Document.12">
              <p:embed/>
            </p:oleObj>
          </a:graphicData>
        </a:graphic>
      </p:graphicFrame>
      <p:sp>
        <p:nvSpPr>
          <p:cNvPr id="5" name="Rectangular Callout 4"/>
          <p:cNvSpPr/>
          <p:nvPr/>
        </p:nvSpPr>
        <p:spPr>
          <a:xfrm>
            <a:off x="5486400" y="5334000"/>
            <a:ext cx="381000" cy="384048"/>
          </a:xfrm>
          <a:prstGeom prst="wedgeRectCallout">
            <a:avLst>
              <a:gd name="adj1" fmla="val -157976"/>
              <a:gd name="adj2" fmla="val -18025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smtClean="0"/>
              <a:t>R </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217</TotalTime>
  <Words>523</Words>
  <Application>Microsoft Office PowerPoint</Application>
  <PresentationFormat>On-screen Show (4:3)</PresentationFormat>
  <Paragraphs>39</Paragraphs>
  <Slides>10</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10</vt:i4>
      </vt:variant>
    </vt:vector>
  </HeadingPairs>
  <TitlesOfParts>
    <vt:vector size="12" baseType="lpstr">
      <vt:lpstr>Office Theme</vt:lpstr>
      <vt:lpstr>Microsoft Office Word Document</vt:lpstr>
      <vt:lpstr>PHILLIP CURVE </vt:lpstr>
      <vt:lpstr>Slide 2</vt:lpstr>
      <vt:lpstr>Slide 3</vt:lpstr>
      <vt:lpstr>Slide 4</vt:lpstr>
      <vt:lpstr>PHILLIP CURVE AND POLICY IMPLICATION </vt:lpstr>
      <vt:lpstr>Slide 6</vt:lpstr>
      <vt:lpstr>Slide 7</vt:lpstr>
      <vt:lpstr>Slide 8</vt:lpstr>
      <vt:lpstr>Slide 9</vt:lpstr>
      <vt:lpstr>Slope and position of Phillip Curve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PHILLIP CURVE AND POLICY IMPLICATION </dc:title>
  <dc:creator>hp</dc:creator>
  <cp:lastModifiedBy>hp</cp:lastModifiedBy>
  <cp:revision>25</cp:revision>
  <dcterms:created xsi:type="dcterms:W3CDTF">2006-08-16T00:00:00Z</dcterms:created>
  <dcterms:modified xsi:type="dcterms:W3CDTF">2023-08-27T14:54:19Z</dcterms:modified>
</cp:coreProperties>
</file>